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6" r:id="rId4"/>
    <p:sldId id="257" r:id="rId5"/>
    <p:sldId id="258" r:id="rId6"/>
  </p:sldIdLst>
  <p:sldSz cx="15238413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8217C7-D2D6-9946-8C03-F5A64A10EF58}" v="57" dt="2024-02-12T14:53:18.24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6327"/>
  </p:normalViewPr>
  <p:slideViewPr>
    <p:cSldViewPr snapToGrid="0">
      <p:cViewPr varScale="1">
        <p:scale>
          <a:sx n="106" d="100"/>
          <a:sy n="106" d="100"/>
        </p:scale>
        <p:origin x="224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0B8217C7-D2D6-9946-8C03-F5A64A10EF58}"/>
    <pc:docChg chg="undo custSel modSld">
      <pc:chgData name="Sabeva, Elena" userId="47117397-3ead-4afd-9b74-d89c76245eb2" providerId="ADAL" clId="{0B8217C7-D2D6-9946-8C03-F5A64A10EF58}" dt="2024-02-12T15:27:52.132" v="112" actId="255"/>
      <pc:docMkLst>
        <pc:docMk/>
      </pc:docMkLst>
      <pc:sldChg chg="addSp delSp modSp mod">
        <pc:chgData name="Sabeva, Elena" userId="47117397-3ead-4afd-9b74-d89c76245eb2" providerId="ADAL" clId="{0B8217C7-D2D6-9946-8C03-F5A64A10EF58}" dt="2024-02-12T14:52:52.848" v="98" actId="732"/>
        <pc:sldMkLst>
          <pc:docMk/>
          <pc:sldMk cId="2884104984" sldId="256"/>
        </pc:sldMkLst>
        <pc:spChg chg="mod">
          <ac:chgData name="Sabeva, Elena" userId="47117397-3ead-4afd-9b74-d89c76245eb2" providerId="ADAL" clId="{0B8217C7-D2D6-9946-8C03-F5A64A10EF58}" dt="2024-02-12T14:46:41.626" v="63" actId="255"/>
          <ac:spMkLst>
            <pc:docMk/>
            <pc:sldMk cId="2884104984" sldId="256"/>
            <ac:spMk id="8" creationId="{E5D01DB8-56B0-612A-58D2-129F1E78F1A4}"/>
          </ac:spMkLst>
        </pc:spChg>
        <pc:picChg chg="add del mod">
          <ac:chgData name="Sabeva, Elena" userId="47117397-3ead-4afd-9b74-d89c76245eb2" providerId="ADAL" clId="{0B8217C7-D2D6-9946-8C03-F5A64A10EF58}" dt="2024-02-12T14:36:42.527" v="13" actId="478"/>
          <ac:picMkLst>
            <pc:docMk/>
            <pc:sldMk cId="2884104984" sldId="256"/>
            <ac:picMk id="3" creationId="{FFB4E22A-281D-99F3-881F-FD3A9AC614BD}"/>
          </ac:picMkLst>
        </pc:picChg>
        <pc:picChg chg="del">
          <ac:chgData name="Sabeva, Elena" userId="47117397-3ead-4afd-9b74-d89c76245eb2" providerId="ADAL" clId="{0B8217C7-D2D6-9946-8C03-F5A64A10EF58}" dt="2024-02-12T14:35:46.034" v="0" actId="478"/>
          <ac:picMkLst>
            <pc:docMk/>
            <pc:sldMk cId="2884104984" sldId="256"/>
            <ac:picMk id="4" creationId="{B7B17A91-E4F7-6624-BDD1-F4DEF8336CE2}"/>
          </ac:picMkLst>
        </pc:picChg>
        <pc:picChg chg="add del mod">
          <ac:chgData name="Sabeva, Elena" userId="47117397-3ead-4afd-9b74-d89c76245eb2" providerId="ADAL" clId="{0B8217C7-D2D6-9946-8C03-F5A64A10EF58}" dt="2024-02-12T14:37:23.348" v="25" actId="478"/>
          <ac:picMkLst>
            <pc:docMk/>
            <pc:sldMk cId="2884104984" sldId="256"/>
            <ac:picMk id="11" creationId="{A1C042E0-CF5A-7139-4639-6DE74573275C}"/>
          </ac:picMkLst>
        </pc:picChg>
        <pc:picChg chg="add del mod modCrop">
          <ac:chgData name="Sabeva, Elena" userId="47117397-3ead-4afd-9b74-d89c76245eb2" providerId="ADAL" clId="{0B8217C7-D2D6-9946-8C03-F5A64A10EF58}" dt="2024-02-12T14:40:17.851" v="41" actId="478"/>
          <ac:picMkLst>
            <pc:docMk/>
            <pc:sldMk cId="2884104984" sldId="256"/>
            <ac:picMk id="13" creationId="{5EAB6A5C-342C-453D-DD81-A086D65BAA73}"/>
          </ac:picMkLst>
        </pc:picChg>
        <pc:picChg chg="add del mod modCrop">
          <ac:chgData name="Sabeva, Elena" userId="47117397-3ead-4afd-9b74-d89c76245eb2" providerId="ADAL" clId="{0B8217C7-D2D6-9946-8C03-F5A64A10EF58}" dt="2024-02-12T14:49:27.127" v="89" actId="478"/>
          <ac:picMkLst>
            <pc:docMk/>
            <pc:sldMk cId="2884104984" sldId="256"/>
            <ac:picMk id="15" creationId="{7F1476B0-D035-7444-178C-262AB3436272}"/>
          </ac:picMkLst>
        </pc:picChg>
        <pc:picChg chg="add mod modCrop">
          <ac:chgData name="Sabeva, Elena" userId="47117397-3ead-4afd-9b74-d89c76245eb2" providerId="ADAL" clId="{0B8217C7-D2D6-9946-8C03-F5A64A10EF58}" dt="2024-02-12T14:52:52.848" v="98" actId="732"/>
          <ac:picMkLst>
            <pc:docMk/>
            <pc:sldMk cId="2884104984" sldId="256"/>
            <ac:picMk id="17" creationId="{DCA8133F-D48B-FD00-898F-192C81B2EC7B}"/>
          </ac:picMkLst>
        </pc:picChg>
      </pc:sldChg>
      <pc:sldChg chg="addSp delSp modSp mod">
        <pc:chgData name="Sabeva, Elena" userId="47117397-3ead-4afd-9b74-d89c76245eb2" providerId="ADAL" clId="{0B8217C7-D2D6-9946-8C03-F5A64A10EF58}" dt="2024-02-12T15:27:45.410" v="111" actId="255"/>
        <pc:sldMkLst>
          <pc:docMk/>
          <pc:sldMk cId="4009984864" sldId="257"/>
        </pc:sldMkLst>
        <pc:spChg chg="mod">
          <ac:chgData name="Sabeva, Elena" userId="47117397-3ead-4afd-9b74-d89c76245eb2" providerId="ADAL" clId="{0B8217C7-D2D6-9946-8C03-F5A64A10EF58}" dt="2024-02-12T15:27:45.410" v="111" actId="255"/>
          <ac:spMkLst>
            <pc:docMk/>
            <pc:sldMk cId="4009984864" sldId="257"/>
            <ac:spMk id="6" creationId="{6728E843-0109-5401-1D8C-DD022DB5E490}"/>
          </ac:spMkLst>
        </pc:spChg>
        <pc:picChg chg="del">
          <ac:chgData name="Sabeva, Elena" userId="47117397-3ead-4afd-9b74-d89c76245eb2" providerId="ADAL" clId="{0B8217C7-D2D6-9946-8C03-F5A64A10EF58}" dt="2024-02-12T14:46:46.533" v="64" actId="478"/>
          <ac:picMkLst>
            <pc:docMk/>
            <pc:sldMk cId="4009984864" sldId="257"/>
            <ac:picMk id="2" creationId="{CE581065-7DC7-4DB6-8999-E0EF3079B893}"/>
          </ac:picMkLst>
        </pc:picChg>
        <pc:picChg chg="add del mod">
          <ac:chgData name="Sabeva, Elena" userId="47117397-3ead-4afd-9b74-d89c76245eb2" providerId="ADAL" clId="{0B8217C7-D2D6-9946-8C03-F5A64A10EF58}" dt="2024-02-12T14:47:05.451" v="71" actId="478"/>
          <ac:picMkLst>
            <pc:docMk/>
            <pc:sldMk cId="4009984864" sldId="257"/>
            <ac:picMk id="9" creationId="{64105BA4-F4EB-CA2D-8D4F-373585E2F79A}"/>
          </ac:picMkLst>
        </pc:picChg>
        <pc:picChg chg="add mod modCrop">
          <ac:chgData name="Sabeva, Elena" userId="47117397-3ead-4afd-9b74-d89c76245eb2" providerId="ADAL" clId="{0B8217C7-D2D6-9946-8C03-F5A64A10EF58}" dt="2024-02-12T14:48:26.021" v="88"/>
          <ac:picMkLst>
            <pc:docMk/>
            <pc:sldMk cId="4009984864" sldId="257"/>
            <ac:picMk id="11" creationId="{85700CCE-203A-C984-7FA1-8AF2E1A2C0A4}"/>
          </ac:picMkLst>
        </pc:picChg>
      </pc:sldChg>
      <pc:sldChg chg="addSp delSp modSp mod">
        <pc:chgData name="Sabeva, Elena" userId="47117397-3ead-4afd-9b74-d89c76245eb2" providerId="ADAL" clId="{0B8217C7-D2D6-9946-8C03-F5A64A10EF58}" dt="2024-02-12T15:27:52.132" v="112" actId="255"/>
        <pc:sldMkLst>
          <pc:docMk/>
          <pc:sldMk cId="2634499974" sldId="258"/>
        </pc:sldMkLst>
        <pc:spChg chg="mod">
          <ac:chgData name="Sabeva, Elena" userId="47117397-3ead-4afd-9b74-d89c76245eb2" providerId="ADAL" clId="{0B8217C7-D2D6-9946-8C03-F5A64A10EF58}" dt="2024-02-12T15:27:52.132" v="112" actId="255"/>
          <ac:spMkLst>
            <pc:docMk/>
            <pc:sldMk cId="2634499974" sldId="258"/>
            <ac:spMk id="6" creationId="{31AB1E3B-3306-80A8-29A6-0DA55EE1CB3F}"/>
          </ac:spMkLst>
        </pc:spChg>
        <pc:picChg chg="del">
          <ac:chgData name="Sabeva, Elena" userId="47117397-3ead-4afd-9b74-d89c76245eb2" providerId="ADAL" clId="{0B8217C7-D2D6-9946-8C03-F5A64A10EF58}" dt="2024-02-12T14:53:02.400" v="99" actId="478"/>
          <ac:picMkLst>
            <pc:docMk/>
            <pc:sldMk cId="2634499974" sldId="258"/>
            <ac:picMk id="3" creationId="{43349562-B00D-8ACD-C60C-F8FC23A707A6}"/>
          </ac:picMkLst>
        </pc:picChg>
        <pc:picChg chg="add mod modCrop">
          <ac:chgData name="Sabeva, Elena" userId="47117397-3ead-4afd-9b74-d89c76245eb2" providerId="ADAL" clId="{0B8217C7-D2D6-9946-8C03-F5A64A10EF58}" dt="2024-02-12T14:53:32.938" v="110" actId="732"/>
          <ac:picMkLst>
            <pc:docMk/>
            <pc:sldMk cId="2634499974" sldId="258"/>
            <ac:picMk id="9" creationId="{901F4D23-1B3A-1F3B-0914-1B0943837FA2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5007"/>
            <a:ext cx="11428810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188203"/>
            <a:ext cx="11428810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586" indent="0" algn="ctr">
              <a:buNone/>
              <a:defRPr sz="2325"/>
            </a:lvl2pPr>
            <a:lvl3pPr marL="1063173" indent="0" algn="ctr">
              <a:buNone/>
              <a:defRPr sz="2093"/>
            </a:lvl3pPr>
            <a:lvl4pPr marL="1594759" indent="0" algn="ctr">
              <a:buNone/>
              <a:defRPr sz="1860"/>
            </a:lvl4pPr>
            <a:lvl5pPr marL="2126346" indent="0" algn="ctr">
              <a:buNone/>
              <a:defRPr sz="1860"/>
            </a:lvl5pPr>
            <a:lvl6pPr marL="2657932" indent="0" algn="ctr">
              <a:buNone/>
              <a:defRPr sz="1860"/>
            </a:lvl6pPr>
            <a:lvl7pPr marL="3189519" indent="0" algn="ctr">
              <a:buNone/>
              <a:defRPr sz="1860"/>
            </a:lvl7pPr>
            <a:lvl8pPr marL="3721105" indent="0" algn="ctr">
              <a:buNone/>
              <a:defRPr sz="1860"/>
            </a:lvl8pPr>
            <a:lvl9pPr marL="4252692" indent="0" algn="ctr">
              <a:buNone/>
              <a:defRPr sz="186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31119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981044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24543"/>
            <a:ext cx="3285783" cy="67576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4543"/>
            <a:ext cx="9666868" cy="67576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830747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959381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87967"/>
            <a:ext cx="13143131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36314"/>
            <a:ext cx="13143131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75000"/>
                  </a:schemeClr>
                </a:solidFill>
              </a:defRPr>
            </a:lvl1pPr>
            <a:lvl2pPr marL="531586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173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75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4pPr>
            <a:lvl5pPr marL="2126346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5pPr>
            <a:lvl6pPr marL="26579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6pPr>
            <a:lvl7pPr marL="318951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7pPr>
            <a:lvl8pPr marL="3721105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8pPr>
            <a:lvl9pPr marL="425269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800201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6872523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4543"/>
            <a:ext cx="13143131" cy="15412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54742"/>
            <a:ext cx="6446562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12730"/>
            <a:ext cx="6446562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1954742"/>
            <a:ext cx="6478310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2912730"/>
            <a:ext cx="6478310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18430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599424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54060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148111"/>
            <a:ext cx="7714447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7912504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148111"/>
            <a:ext cx="7714447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54123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4543"/>
            <a:ext cx="13143131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22712"/>
            <a:ext cx="13143131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E0FBA5-32A0-8A48-919F-D5E57F66F960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390729"/>
            <a:ext cx="5142964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7C68B8-54BB-5345-93EE-B57F91A15AAB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110627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17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93" indent="-265793" algn="l" defTabSz="106317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380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8966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553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139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DCA8133F-D48B-FD00-898F-192C81B2EC7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0337" r="13559" b="6777"/>
          <a:stretch/>
        </p:blipFill>
        <p:spPr>
          <a:xfrm>
            <a:off x="1" y="-1"/>
            <a:ext cx="15238412" cy="797401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A9BC187-2E68-B162-BAF5-3EEB72122110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5DB22EE-956E-E89A-3653-4CD1EBE330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6" y="6713418"/>
            <a:ext cx="4309656" cy="612594"/>
          </a:xfrm>
          <a:prstGeom prst="rect">
            <a:avLst/>
          </a:prstGeom>
        </p:spPr>
      </p:pic>
      <p:sp>
        <p:nvSpPr>
          <p:cNvPr id="9" name="Round Single Corner Rectangle 31">
            <a:extLst>
              <a:ext uri="{FF2B5EF4-FFF2-40B4-BE49-F238E27FC236}">
                <a16:creationId xmlns:a16="http://schemas.microsoft.com/office/drawing/2014/main" id="{5D86B5D3-8290-A14A-7C7B-AB760E1FD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 flipH="1" flipV="1">
            <a:off x="9794874" y="2541325"/>
            <a:ext cx="2220913" cy="8666162"/>
          </a:xfrm>
          <a:prstGeom prst="round1Rect">
            <a:avLst/>
          </a:prstGeom>
          <a:solidFill>
            <a:srgbClr val="0078D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Title 25">
            <a:extLst>
              <a:ext uri="{FF2B5EF4-FFF2-40B4-BE49-F238E27FC236}">
                <a16:creationId xmlns:a16="http://schemas.microsoft.com/office/drawing/2014/main" id="{E5D01DB8-56B0-612A-58D2-129F1E78F1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626" y="2734016"/>
            <a:ext cx="7081580" cy="2505979"/>
          </a:xfrm>
        </p:spPr>
        <p:txBody>
          <a:bodyPr>
            <a:noAutofit/>
          </a:bodyPr>
          <a:lstStyle/>
          <a:p>
            <a:pPr algn="l"/>
            <a:r>
              <a:rPr lang="en-US" sz="5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create a path to accelerate innovation in the cloud</a:t>
            </a:r>
          </a:p>
        </p:txBody>
      </p:sp>
      <p:sp>
        <p:nvSpPr>
          <p:cNvPr id="10" name="Subtitle 26">
            <a:extLst>
              <a:ext uri="{FF2B5EF4-FFF2-40B4-BE49-F238E27FC236}">
                <a16:creationId xmlns:a16="http://schemas.microsoft.com/office/drawing/2014/main" id="{2E1BBF66-404A-0DC8-9098-DDA5D8E3FC99}"/>
              </a:ext>
            </a:extLst>
          </p:cNvPr>
          <p:cNvSpPr txBox="1">
            <a:spLocks/>
          </p:cNvSpPr>
          <p:nvPr/>
        </p:nvSpPr>
        <p:spPr>
          <a:xfrm>
            <a:off x="7108674" y="5984770"/>
            <a:ext cx="8365685" cy="1779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268"/>
              </a:lnSpc>
              <a:spcBef>
                <a:spcPts val="0"/>
              </a:spcBef>
            </a:pPr>
            <a:r>
              <a:rPr lang="en-US" sz="4000" dirty="0"/>
              <a:t>Download our eBook: </a:t>
            </a:r>
            <a:br>
              <a:rPr lang="en-US" dirty="0"/>
            </a:br>
            <a:r>
              <a:rPr lang="en-US" sz="2800" dirty="0"/>
              <a:t>Simplifying cloud migration​ and modernization journey​ with Microsoft Azure​</a:t>
            </a:r>
          </a:p>
        </p:txBody>
      </p:sp>
    </p:spTree>
    <p:extLst>
      <p:ext uri="{BB962C8B-B14F-4D97-AF65-F5344CB8AC3E}">
        <p14:creationId xmlns:p14="http://schemas.microsoft.com/office/powerpoint/2010/main" val="28841049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674795-C098-0728-3D4F-4A06C72A7F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holding a tablet&#10;&#10;Description automatically generated">
            <a:extLst>
              <a:ext uri="{FF2B5EF4-FFF2-40B4-BE49-F238E27FC236}">
                <a16:creationId xmlns:a16="http://schemas.microsoft.com/office/drawing/2014/main" id="{85700CCE-203A-C984-7FA1-8AF2E1A2C0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8455" r="2504" b="97"/>
          <a:stretch/>
        </p:blipFill>
        <p:spPr>
          <a:xfrm>
            <a:off x="-1" y="0"/>
            <a:ext cx="15238413" cy="797401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1FCB893-7B1B-37E1-3619-2ABC10153FD5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9351DE7-4313-6E8B-3D20-E18F5CD584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6" y="6713418"/>
            <a:ext cx="4309656" cy="612594"/>
          </a:xfrm>
          <a:prstGeom prst="rect">
            <a:avLst/>
          </a:prstGeom>
        </p:spPr>
      </p:pic>
      <p:sp>
        <p:nvSpPr>
          <p:cNvPr id="6" name="Title 25">
            <a:extLst>
              <a:ext uri="{FF2B5EF4-FFF2-40B4-BE49-F238E27FC236}">
                <a16:creationId xmlns:a16="http://schemas.microsoft.com/office/drawing/2014/main" id="{6728E843-0109-5401-1D8C-DD022DB5E49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626" y="2734016"/>
            <a:ext cx="7081580" cy="2505979"/>
          </a:xfrm>
        </p:spPr>
        <p:txBody>
          <a:bodyPr>
            <a:noAutofit/>
          </a:bodyPr>
          <a:lstStyle/>
          <a:p>
            <a:pPr algn="l"/>
            <a:r>
              <a:rPr lang="en-US" sz="5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create a path to accelerate innovation in the cloud</a:t>
            </a:r>
          </a:p>
        </p:txBody>
      </p:sp>
      <p:sp>
        <p:nvSpPr>
          <p:cNvPr id="7" name="Round Single Corner Rectangle 31">
            <a:extLst>
              <a:ext uri="{FF2B5EF4-FFF2-40B4-BE49-F238E27FC236}">
                <a16:creationId xmlns:a16="http://schemas.microsoft.com/office/drawing/2014/main" id="{CF66403B-0CD2-F753-78BD-FA5C304EA2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 flipH="1" flipV="1">
            <a:off x="9794874" y="2541325"/>
            <a:ext cx="2220913" cy="8666162"/>
          </a:xfrm>
          <a:prstGeom prst="round1Rect">
            <a:avLst/>
          </a:prstGeom>
          <a:solidFill>
            <a:srgbClr val="0078D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Subtitle 26">
            <a:extLst>
              <a:ext uri="{FF2B5EF4-FFF2-40B4-BE49-F238E27FC236}">
                <a16:creationId xmlns:a16="http://schemas.microsoft.com/office/drawing/2014/main" id="{C2F25C60-0D3F-A3F1-EB04-34337CB43CA5}"/>
              </a:ext>
            </a:extLst>
          </p:cNvPr>
          <p:cNvSpPr txBox="1">
            <a:spLocks/>
          </p:cNvSpPr>
          <p:nvPr/>
        </p:nvSpPr>
        <p:spPr>
          <a:xfrm>
            <a:off x="7108674" y="5984770"/>
            <a:ext cx="8365685" cy="1779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268"/>
              </a:lnSpc>
              <a:spcBef>
                <a:spcPts val="0"/>
              </a:spcBef>
            </a:pPr>
            <a:r>
              <a:rPr lang="en-US" sz="4000" dirty="0"/>
              <a:t>Download our eBook: </a:t>
            </a:r>
            <a:br>
              <a:rPr lang="en-US" dirty="0"/>
            </a:br>
            <a:r>
              <a:rPr lang="en-US" sz="2800" dirty="0"/>
              <a:t>Simplifying cloud migration​ and modernization journey​ with Microsoft Azure​</a:t>
            </a:r>
          </a:p>
        </p:txBody>
      </p:sp>
    </p:spTree>
    <p:extLst>
      <p:ext uri="{BB962C8B-B14F-4D97-AF65-F5344CB8AC3E}">
        <p14:creationId xmlns:p14="http://schemas.microsoft.com/office/powerpoint/2010/main" val="4009984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28E876-8015-46FF-BEC0-351EEEFB4AD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901F4D23-1B3A-1F3B-0914-1B0943837F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16" t="23546" r="7910"/>
          <a:stretch/>
        </p:blipFill>
        <p:spPr>
          <a:xfrm>
            <a:off x="-1" y="0"/>
            <a:ext cx="15238413" cy="798486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9477D7D-75C9-BF45-9B10-FE3EC80B085D}"/>
              </a:ext>
            </a:extLst>
          </p:cNvPr>
          <p:cNvSpPr txBox="1"/>
          <p:nvPr/>
        </p:nvSpPr>
        <p:spPr>
          <a:xfrm>
            <a:off x="533202" y="705245"/>
            <a:ext cx="3969523" cy="752235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52384" tIns="101589" rIns="152384" bIns="101589" rtlCol="0" anchor="t">
            <a:spAutoFit/>
          </a:bodyPr>
          <a:lstStyle/>
          <a:p>
            <a:pPr algn="ctr" defTabSz="507955">
              <a:defRPr/>
            </a:pPr>
            <a:r>
              <a:rPr lang="en-US" sz="3555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559290F-FB95-B4BE-0136-37A7CDDABF9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96" y="6713418"/>
            <a:ext cx="4309656" cy="612594"/>
          </a:xfrm>
          <a:prstGeom prst="rect">
            <a:avLst/>
          </a:prstGeom>
        </p:spPr>
      </p:pic>
      <p:sp>
        <p:nvSpPr>
          <p:cNvPr id="6" name="Title 25">
            <a:extLst>
              <a:ext uri="{FF2B5EF4-FFF2-40B4-BE49-F238E27FC236}">
                <a16:creationId xmlns:a16="http://schemas.microsoft.com/office/drawing/2014/main" id="{31AB1E3B-3306-80A8-29A6-0DA55EE1CB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7626" y="2734016"/>
            <a:ext cx="7081580" cy="2505979"/>
          </a:xfrm>
        </p:spPr>
        <p:txBody>
          <a:bodyPr>
            <a:noAutofit/>
          </a:bodyPr>
          <a:lstStyle/>
          <a:p>
            <a:pPr algn="l"/>
            <a:r>
              <a:rPr lang="en-US" sz="53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create a path to accelerate innovation in the cloud</a:t>
            </a:r>
          </a:p>
        </p:txBody>
      </p:sp>
      <p:sp>
        <p:nvSpPr>
          <p:cNvPr id="7" name="Round Single Corner Rectangle 31">
            <a:extLst>
              <a:ext uri="{FF2B5EF4-FFF2-40B4-BE49-F238E27FC236}">
                <a16:creationId xmlns:a16="http://schemas.microsoft.com/office/drawing/2014/main" id="{FBB8DFB7-51C5-6C33-4065-66B574340F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 flipH="1" flipV="1">
            <a:off x="9794874" y="2541325"/>
            <a:ext cx="2220913" cy="8666162"/>
          </a:xfrm>
          <a:prstGeom prst="round1Rect">
            <a:avLst/>
          </a:prstGeom>
          <a:solidFill>
            <a:srgbClr val="0078D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8" name="Subtitle 26">
            <a:extLst>
              <a:ext uri="{FF2B5EF4-FFF2-40B4-BE49-F238E27FC236}">
                <a16:creationId xmlns:a16="http://schemas.microsoft.com/office/drawing/2014/main" id="{E234F370-B317-F57D-DE99-29726B8E485E}"/>
              </a:ext>
            </a:extLst>
          </p:cNvPr>
          <p:cNvSpPr txBox="1">
            <a:spLocks/>
          </p:cNvSpPr>
          <p:nvPr/>
        </p:nvSpPr>
        <p:spPr>
          <a:xfrm>
            <a:off x="7108674" y="5984770"/>
            <a:ext cx="8365685" cy="1779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268"/>
              </a:lnSpc>
              <a:spcBef>
                <a:spcPts val="0"/>
              </a:spcBef>
            </a:pPr>
            <a:r>
              <a:rPr lang="en-US" sz="4000" dirty="0"/>
              <a:t>Download our eBook: </a:t>
            </a:r>
            <a:br>
              <a:rPr lang="en-US" dirty="0"/>
            </a:br>
            <a:r>
              <a:rPr lang="en-US" sz="2800" dirty="0"/>
              <a:t>Simplifying cloud migration​ and modernization journey​ with Microsoft Azure​</a:t>
            </a:r>
          </a:p>
        </p:txBody>
      </p:sp>
    </p:spTree>
    <p:extLst>
      <p:ext uri="{BB962C8B-B14F-4D97-AF65-F5344CB8AC3E}">
        <p14:creationId xmlns:p14="http://schemas.microsoft.com/office/powerpoint/2010/main" val="2634499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7cdd09-fef8-484d-8efb-f073c5fd928a" xsi:nil="true"/>
    <lcf76f155ced4ddcb4097134ff3c332f xmlns="2535386a-10b8-4232-a94c-9d3ed4540ad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BBED01C-3A4A-4296-8AE4-4D36D8BE7C11}"/>
</file>

<file path=customXml/itemProps2.xml><?xml version="1.0" encoding="utf-8"?>
<ds:datastoreItem xmlns:ds="http://schemas.openxmlformats.org/officeDocument/2006/customXml" ds:itemID="{C52B6688-5C48-4589-A1B1-BBE6095B469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164E646-3070-4095-B8DC-FC116BB428DA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25</TotalTime>
  <Words>87</Words>
  <Application>Microsoft Macintosh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Office Theme</vt:lpstr>
      <vt:lpstr>Let us help you create a path to accelerate innovation in the cloud</vt:lpstr>
      <vt:lpstr>Let us help you create a path to accelerate innovation in the cloud</vt:lpstr>
      <vt:lpstr>Let us help you create a path to accelerate innovation in the cloud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us help you create a path to accelerate innovation in the cloud</dc:title>
  <dc:creator>Sabeva, Elena</dc:creator>
  <cp:lastModifiedBy>Sabeva, Elena</cp:lastModifiedBy>
  <cp:revision>1</cp:revision>
  <dcterms:created xsi:type="dcterms:W3CDTF">2024-02-08T15:59:07Z</dcterms:created>
  <dcterms:modified xsi:type="dcterms:W3CDTF">2024-02-12T15:27:55Z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</Properties>
</file>