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2" r:id="rId4"/>
  </p:sldMasterIdLst>
  <p:handoutMasterIdLst>
    <p:handoutMasterId r:id="rId8"/>
  </p:handoutMasterIdLst>
  <p:sldIdLst>
    <p:sldId id="261" r:id="rId5"/>
    <p:sldId id="262" r:id="rId6"/>
    <p:sldId id="263" r:id="rId7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0000000-0000-0000-0000-000000000000}" name="Author" initials="A" userId="Author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8D3"/>
    <a:srgbClr val="1AADF0"/>
    <a:srgbClr val="3C3C42"/>
    <a:srgbClr val="EBEBEB"/>
    <a:srgbClr val="000000"/>
    <a:srgbClr val="52E6FF"/>
    <a:srgbClr val="50E5FF"/>
    <a:srgbClr val="74757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ADB25C-0812-954F-9F42-8039F3EC30FA}" v="39" dt="2024-02-12T16:06:35.79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16" autoAdjust="0"/>
    <p:restoredTop sz="96352" autoAdjust="0"/>
  </p:normalViewPr>
  <p:slideViewPr>
    <p:cSldViewPr snapToGrid="0">
      <p:cViewPr>
        <p:scale>
          <a:sx n="40" d="100"/>
          <a:sy n="40" d="100"/>
        </p:scale>
        <p:origin x="1888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7662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microsoft.com/office/2018/10/relationships/authors" Target="authors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Relationship Id="rId14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beva, Elena" userId="47117397-3ead-4afd-9b74-d89c76245eb2" providerId="ADAL" clId="{6EADB25C-0812-954F-9F42-8039F3EC30FA}"/>
    <pc:docChg chg="undo custSel modSld">
      <pc:chgData name="Sabeva, Elena" userId="47117397-3ead-4afd-9b74-d89c76245eb2" providerId="ADAL" clId="{6EADB25C-0812-954F-9F42-8039F3EC30FA}" dt="2024-02-12T16:08:52.987" v="149" actId="18131"/>
      <pc:docMkLst>
        <pc:docMk/>
      </pc:docMkLst>
      <pc:sldChg chg="addSp delSp modSp mod">
        <pc:chgData name="Sabeva, Elena" userId="47117397-3ead-4afd-9b74-d89c76245eb2" providerId="ADAL" clId="{6EADB25C-0812-954F-9F42-8039F3EC30FA}" dt="2024-02-12T14:04:01.979" v="106" actId="113"/>
        <pc:sldMkLst>
          <pc:docMk/>
          <pc:sldMk cId="202485964" sldId="261"/>
        </pc:sldMkLst>
        <pc:spChg chg="mod">
          <ac:chgData name="Sabeva, Elena" userId="47117397-3ead-4afd-9b74-d89c76245eb2" providerId="ADAL" clId="{6EADB25C-0812-954F-9F42-8039F3EC30FA}" dt="2024-02-12T14:04:01.979" v="106" actId="113"/>
          <ac:spMkLst>
            <pc:docMk/>
            <pc:sldMk cId="202485964" sldId="261"/>
            <ac:spMk id="26" creationId="{70CB221D-2D62-563C-C3D0-FF5C86E4434D}"/>
          </ac:spMkLst>
        </pc:spChg>
        <pc:spChg chg="mod">
          <ac:chgData name="Sabeva, Elena" userId="47117397-3ead-4afd-9b74-d89c76245eb2" providerId="ADAL" clId="{6EADB25C-0812-954F-9F42-8039F3EC30FA}" dt="2024-02-09T08:02:44.448" v="3" actId="14100"/>
          <ac:spMkLst>
            <pc:docMk/>
            <pc:sldMk cId="202485964" sldId="261"/>
            <ac:spMk id="31" creationId="{2F8FC7E2-FC0F-8EEA-BFF5-20D80DD833D7}"/>
          </ac:spMkLst>
        </pc:spChg>
        <pc:picChg chg="del mod">
          <ac:chgData name="Sabeva, Elena" userId="47117397-3ead-4afd-9b74-d89c76245eb2" providerId="ADAL" clId="{6EADB25C-0812-954F-9F42-8039F3EC30FA}" dt="2024-02-12T13:43:20.796" v="4" actId="478"/>
          <ac:picMkLst>
            <pc:docMk/>
            <pc:sldMk cId="202485964" sldId="261"/>
            <ac:picMk id="23" creationId="{5FB03242-E00A-7178-D473-A16DCA6061A4}"/>
          </ac:picMkLst>
        </pc:picChg>
        <pc:picChg chg="add del mod">
          <ac:chgData name="Sabeva, Elena" userId="47117397-3ead-4afd-9b74-d89c76245eb2" providerId="ADAL" clId="{6EADB25C-0812-954F-9F42-8039F3EC30FA}" dt="2024-02-12T13:44:20.493" v="12" actId="478"/>
          <ac:picMkLst>
            <pc:docMk/>
            <pc:sldMk cId="202485964" sldId="261"/>
            <ac:picMk id="25" creationId="{E1A702C9-FA4B-A5D5-E64F-07C0E8F5346B}"/>
          </ac:picMkLst>
        </pc:picChg>
        <pc:picChg chg="add del mod">
          <ac:chgData name="Sabeva, Elena" userId="47117397-3ead-4afd-9b74-d89c76245eb2" providerId="ADAL" clId="{6EADB25C-0812-954F-9F42-8039F3EC30FA}" dt="2024-02-12T13:51:34.940" v="25" actId="478"/>
          <ac:picMkLst>
            <pc:docMk/>
            <pc:sldMk cId="202485964" sldId="261"/>
            <ac:picMk id="28" creationId="{17E0D411-5BB0-A149-C293-EB69BEDBCA5D}"/>
          </ac:picMkLst>
        </pc:picChg>
        <pc:picChg chg="add mod modCrop">
          <ac:chgData name="Sabeva, Elena" userId="47117397-3ead-4afd-9b74-d89c76245eb2" providerId="ADAL" clId="{6EADB25C-0812-954F-9F42-8039F3EC30FA}" dt="2024-02-12T13:53:05.560" v="42" actId="18131"/>
          <ac:picMkLst>
            <pc:docMk/>
            <pc:sldMk cId="202485964" sldId="261"/>
            <ac:picMk id="34" creationId="{06CA6F4C-B1A3-51E3-84D0-7A860815C7DB}"/>
          </ac:picMkLst>
        </pc:picChg>
      </pc:sldChg>
      <pc:sldChg chg="addSp delSp modSp mod">
        <pc:chgData name="Sabeva, Elena" userId="47117397-3ead-4afd-9b74-d89c76245eb2" providerId="ADAL" clId="{6EADB25C-0812-954F-9F42-8039F3EC30FA}" dt="2024-02-12T16:08:33.239" v="147" actId="18131"/>
        <pc:sldMkLst>
          <pc:docMk/>
          <pc:sldMk cId="1560101337" sldId="262"/>
        </pc:sldMkLst>
        <pc:spChg chg="mod">
          <ac:chgData name="Sabeva, Elena" userId="47117397-3ead-4afd-9b74-d89c76245eb2" providerId="ADAL" clId="{6EADB25C-0812-954F-9F42-8039F3EC30FA}" dt="2024-02-12T14:03:57.340" v="105" actId="113"/>
          <ac:spMkLst>
            <pc:docMk/>
            <pc:sldMk cId="1560101337" sldId="262"/>
            <ac:spMk id="26" creationId="{5A9A7173-D863-4847-D089-F808C5007C3B}"/>
          </ac:spMkLst>
        </pc:spChg>
        <pc:picChg chg="add del mod modCrop">
          <ac:chgData name="Sabeva, Elena" userId="47117397-3ead-4afd-9b74-d89c76245eb2" providerId="ADAL" clId="{6EADB25C-0812-954F-9F42-8039F3EC30FA}" dt="2024-02-12T16:05:08.101" v="127" actId="478"/>
          <ac:picMkLst>
            <pc:docMk/>
            <pc:sldMk cId="1560101337" sldId="262"/>
            <ac:picMk id="23" creationId="{5D1EF3A9-48E4-618B-471E-FEB705D93097}"/>
          </ac:picMkLst>
        </pc:picChg>
        <pc:picChg chg="del">
          <ac:chgData name="Sabeva, Elena" userId="47117397-3ead-4afd-9b74-d89c76245eb2" providerId="ADAL" clId="{6EADB25C-0812-954F-9F42-8039F3EC30FA}" dt="2024-02-12T13:53:22.923" v="43" actId="478"/>
          <ac:picMkLst>
            <pc:docMk/>
            <pc:sldMk cId="1560101337" sldId="262"/>
            <ac:picMk id="25" creationId="{A07500B8-6CB4-7046-25F4-2368DE6E963D}"/>
          </ac:picMkLst>
        </pc:picChg>
        <pc:picChg chg="add mod modCrop">
          <ac:chgData name="Sabeva, Elena" userId="47117397-3ead-4afd-9b74-d89c76245eb2" providerId="ADAL" clId="{6EADB25C-0812-954F-9F42-8039F3EC30FA}" dt="2024-02-12T16:08:33.239" v="147" actId="18131"/>
          <ac:picMkLst>
            <pc:docMk/>
            <pc:sldMk cId="1560101337" sldId="262"/>
            <ac:picMk id="25" creationId="{BF845E46-D90D-447E-4592-F011736943DC}"/>
          </ac:picMkLst>
        </pc:picChg>
        <pc:picChg chg="del mod">
          <ac:chgData name="Sabeva, Elena" userId="47117397-3ead-4afd-9b74-d89c76245eb2" providerId="ADAL" clId="{6EADB25C-0812-954F-9F42-8039F3EC30FA}" dt="2024-02-12T16:06:27.435" v="137" actId="478"/>
          <ac:picMkLst>
            <pc:docMk/>
            <pc:sldMk cId="1560101337" sldId="262"/>
            <ac:picMk id="27" creationId="{14EB3271-2694-1D09-8DD4-32F61BDFF5E7}"/>
          </ac:picMkLst>
        </pc:picChg>
        <pc:picChg chg="add mod">
          <ac:chgData name="Sabeva, Elena" userId="47117397-3ead-4afd-9b74-d89c76245eb2" providerId="ADAL" clId="{6EADB25C-0812-954F-9F42-8039F3EC30FA}" dt="2024-02-12T16:06:35.793" v="138"/>
          <ac:picMkLst>
            <pc:docMk/>
            <pc:sldMk cId="1560101337" sldId="262"/>
            <ac:picMk id="28" creationId="{C9684799-619F-EDAA-2EAD-E2804B42DB74}"/>
          </ac:picMkLst>
        </pc:picChg>
        <pc:picChg chg="del">
          <ac:chgData name="Sabeva, Elena" userId="47117397-3ead-4afd-9b74-d89c76245eb2" providerId="ADAL" clId="{6EADB25C-0812-954F-9F42-8039F3EC30FA}" dt="2024-02-09T08:02:32.305" v="1" actId="478"/>
          <ac:picMkLst>
            <pc:docMk/>
            <pc:sldMk cId="1560101337" sldId="262"/>
            <ac:picMk id="30" creationId="{43F29752-CD40-25FD-E17D-375E62D356B4}"/>
          </ac:picMkLst>
        </pc:picChg>
      </pc:sldChg>
      <pc:sldChg chg="addSp delSp modSp mod">
        <pc:chgData name="Sabeva, Elena" userId="47117397-3ead-4afd-9b74-d89c76245eb2" providerId="ADAL" clId="{6EADB25C-0812-954F-9F42-8039F3EC30FA}" dt="2024-02-12T16:08:52.987" v="149" actId="18131"/>
        <pc:sldMkLst>
          <pc:docMk/>
          <pc:sldMk cId="1402348085" sldId="263"/>
        </pc:sldMkLst>
        <pc:spChg chg="mod">
          <ac:chgData name="Sabeva, Elena" userId="47117397-3ead-4afd-9b74-d89c76245eb2" providerId="ADAL" clId="{6EADB25C-0812-954F-9F42-8039F3EC30FA}" dt="2024-02-12T14:03:52.161" v="104" actId="113"/>
          <ac:spMkLst>
            <pc:docMk/>
            <pc:sldMk cId="1402348085" sldId="263"/>
            <ac:spMk id="26" creationId="{ACC383D6-6725-5E57-7DCA-E2F6E6A83F00}"/>
          </ac:spMkLst>
        </pc:spChg>
        <pc:spChg chg="add del mod">
          <ac:chgData name="Sabeva, Elena" userId="47117397-3ead-4afd-9b74-d89c76245eb2" providerId="ADAL" clId="{6EADB25C-0812-954F-9F42-8039F3EC30FA}" dt="2024-02-12T14:02:50.402" v="98" actId="478"/>
          <ac:spMkLst>
            <pc:docMk/>
            <pc:sldMk cId="1402348085" sldId="263"/>
            <ac:spMk id="31" creationId="{045465CC-DDB1-309C-9DE2-E330969FB86F}"/>
          </ac:spMkLst>
        </pc:spChg>
        <pc:spChg chg="add mod">
          <ac:chgData name="Sabeva, Elena" userId="47117397-3ead-4afd-9b74-d89c76245eb2" providerId="ADAL" clId="{6EADB25C-0812-954F-9F42-8039F3EC30FA}" dt="2024-02-12T14:02:44.426" v="97"/>
          <ac:spMkLst>
            <pc:docMk/>
            <pc:sldMk cId="1402348085" sldId="263"/>
            <ac:spMk id="33" creationId="{84837749-5C50-A3BB-3CAC-5577433E0AC9}"/>
          </ac:spMkLst>
        </pc:spChg>
        <pc:grpChg chg="mod">
          <ac:chgData name="Sabeva, Elena" userId="47117397-3ead-4afd-9b74-d89c76245eb2" providerId="ADAL" clId="{6EADB25C-0812-954F-9F42-8039F3EC30FA}" dt="2024-02-12T15:00:22.272" v="112" actId="1037"/>
          <ac:grpSpMkLst>
            <pc:docMk/>
            <pc:sldMk cId="1402348085" sldId="263"/>
            <ac:grpSpMk id="39" creationId="{DADAB1D7-7FA6-BD25-44FD-4E9777779E46}"/>
          </ac:grpSpMkLst>
        </pc:grpChg>
        <pc:picChg chg="del">
          <ac:chgData name="Sabeva, Elena" userId="47117397-3ead-4afd-9b74-d89c76245eb2" providerId="ADAL" clId="{6EADB25C-0812-954F-9F42-8039F3EC30FA}" dt="2024-02-12T13:56:12.284" v="68" actId="478"/>
          <ac:picMkLst>
            <pc:docMk/>
            <pc:sldMk cId="1402348085" sldId="263"/>
            <ac:picMk id="23" creationId="{1E4C8007-223A-F380-9B13-241BB5434ECF}"/>
          </ac:picMkLst>
        </pc:picChg>
        <pc:picChg chg="add del mod">
          <ac:chgData name="Sabeva, Elena" userId="47117397-3ead-4afd-9b74-d89c76245eb2" providerId="ADAL" clId="{6EADB25C-0812-954F-9F42-8039F3EC30FA}" dt="2024-02-12T13:56:34.797" v="74" actId="478"/>
          <ac:picMkLst>
            <pc:docMk/>
            <pc:sldMk cId="1402348085" sldId="263"/>
            <ac:picMk id="25" creationId="{C705BBF3-4A1E-340D-4F6C-B0CEC5A459E9}"/>
          </ac:picMkLst>
        </pc:picChg>
        <pc:picChg chg="del">
          <ac:chgData name="Sabeva, Elena" userId="47117397-3ead-4afd-9b74-d89c76245eb2" providerId="ADAL" clId="{6EADB25C-0812-954F-9F42-8039F3EC30FA}" dt="2024-02-09T08:02:29.757" v="0" actId="478"/>
          <ac:picMkLst>
            <pc:docMk/>
            <pc:sldMk cId="1402348085" sldId="263"/>
            <ac:picMk id="30" creationId="{501AB2D0-6A8F-B557-AD59-4E622BA76822}"/>
          </ac:picMkLst>
        </pc:picChg>
        <pc:picChg chg="add mod modCrop">
          <ac:chgData name="Sabeva, Elena" userId="47117397-3ead-4afd-9b74-d89c76245eb2" providerId="ADAL" clId="{6EADB25C-0812-954F-9F42-8039F3EC30FA}" dt="2024-02-12T16:08:52.987" v="149" actId="18131"/>
          <ac:picMkLst>
            <pc:docMk/>
            <pc:sldMk cId="1402348085" sldId="263"/>
            <ac:picMk id="30" creationId="{91CB64C4-E15C-E286-5A52-9681001976DB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D766970-A8DC-3C28-2D8C-3FE66095848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C0B6BC1-E2D4-D35C-3234-96612799480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D6CDAD-0190-439F-9D10-4AEB20CBC1A0}" type="datetimeFigureOut">
              <a:rPr lang="en-US" smtClean="0"/>
              <a:t>2/12/24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BDDD57D-AB95-6174-4FCB-EFE2E66D6F2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381FD2A-D325-4004-875E-BA90B46EF50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F7643-488C-481C-9874-74A94B3074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87826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98EF7213-C611-4F30-390C-76BE546A03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92950" y="0"/>
            <a:ext cx="7893730" cy="13716000"/>
          </a:xfrm>
        </p:spPr>
        <p:txBody>
          <a:bodyPr anchor="ctr"/>
          <a:lstStyle>
            <a:lvl1pPr marL="0" indent="0" algn="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0804" y="2244726"/>
            <a:ext cx="6667500" cy="1758950"/>
          </a:xfrm>
        </p:spPr>
        <p:txBody>
          <a:bodyPr anchor="t">
            <a:normAutofit/>
          </a:bodyPr>
          <a:lstStyle>
            <a:lvl1pPr algn="l">
              <a:defRPr sz="60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10804" y="5889626"/>
            <a:ext cx="6667500" cy="3311524"/>
          </a:xfrm>
        </p:spPr>
        <p:txBody>
          <a:bodyPr/>
          <a:lstStyle>
            <a:lvl1pPr marL="0" indent="0" algn="l">
              <a:buNone/>
              <a:defRPr sz="36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273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74F66-19DA-4D01-B495-CE7B9A316542}" type="datetimeFigureOut">
              <a:rPr lang="en-US" smtClean="0"/>
              <a:t>2/12/24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CDF1A8-E616-46D4-BCAD-3E6B39CA49D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829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" name="Picture 33" descr="A person and person looking at a computer&#10;&#10;Description automatically generated">
            <a:extLst>
              <a:ext uri="{FF2B5EF4-FFF2-40B4-BE49-F238E27FC236}">
                <a16:creationId xmlns:a16="http://schemas.microsoft.com/office/drawing/2014/main" id="{06CA6F4C-B1A3-51E3-84D0-7A860815C7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15" r="14822" b="204"/>
          <a:stretch/>
        </p:blipFill>
        <p:spPr>
          <a:xfrm>
            <a:off x="-71891" y="-57531"/>
            <a:ext cx="13787892" cy="13773531"/>
          </a:xfrm>
          <a:prstGeom prst="rect">
            <a:avLst/>
          </a:prstGeom>
        </p:spPr>
      </p:pic>
      <p:sp>
        <p:nvSpPr>
          <p:cNvPr id="31" name="Round Single Corner Rectangle 31">
            <a:extLst>
              <a:ext uri="{FF2B5EF4-FFF2-40B4-BE49-F238E27FC236}">
                <a16:creationId xmlns:a16="http://schemas.microsoft.com/office/drawing/2014/main" id="{2F8FC7E2-FC0F-8EEA-BFF5-20D80DD833D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547584" y="3418162"/>
            <a:ext cx="13769694" cy="6818310"/>
          </a:xfrm>
          <a:prstGeom prst="round1Rect">
            <a:avLst/>
          </a:prstGeom>
          <a:solidFill>
            <a:srgbClr val="1AAD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70CB221D-2D62-563C-C3D0-FF5C86E443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803" y="2348159"/>
            <a:ext cx="5537354" cy="2505979"/>
          </a:xfrm>
        </p:spPr>
        <p:txBody>
          <a:bodyPr>
            <a:noAutofit/>
          </a:bodyPr>
          <a:lstStyle/>
          <a:p>
            <a:r>
              <a:rPr lang="en-US" sz="5400" b="0" dirty="0"/>
              <a:t>Let us help you improve your  security while enabling higher cost savings with Microsoft Azure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92AAAEC-7E24-42CF-0DAB-D9272189D8A3}"/>
              </a:ext>
            </a:extLst>
          </p:cNvPr>
          <p:cNvSpPr txBox="1"/>
          <p:nvPr/>
        </p:nvSpPr>
        <p:spPr>
          <a:xfrm>
            <a:off x="604202" y="780048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3961372-374E-E50F-AC74-A118F38469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-4996094" y="0"/>
            <a:ext cx="4823248" cy="8595360"/>
            <a:chOff x="-4114800" y="228600"/>
            <a:chExt cx="3947357" cy="703445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2DE3B981-5F23-C5EF-8E67-4285D406BD66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F9184523-9651-71D4-2602-951F202D78FD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604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8BE1F63-CB0D-8F8F-1264-02901FDAEFBC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400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FDFB5311-C0AE-FCDC-3C33-E02D2D55D2F2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36763"/>
              <a:chOff x="-3852716" y="3897267"/>
              <a:chExt cx="3014516" cy="73676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4B63895-31F6-851C-A7E0-9B2ED666A174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Match the surrounding type color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by removing the yellow highlight treatment.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Adjust the size and display of your fonts to fit the template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CAEDF1FC-38B7-9244-58DC-721A91D5193A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18CA17D0-EFEB-60EB-27C7-B335FE17634B}"/>
                </a:ext>
              </a:extLst>
            </p:cNvPr>
            <p:cNvGrpSpPr/>
            <p:nvPr/>
          </p:nvGrpSpPr>
          <p:grpSpPr>
            <a:xfrm>
              <a:off x="-3852716" y="4723000"/>
              <a:ext cx="3083096" cy="869003"/>
              <a:chOff x="-3852716" y="4723000"/>
              <a:chExt cx="3083096" cy="86900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D55464F-D19D-396F-168C-546AFC07625F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Add your custom logo and icons to the slides and slide master. You may change the image to best represent your brand/targeting. If you choose to use the included images, im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ages included in this template must remain for use exclusively in this template, must not be altered or used elsewhere.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31CD9A9B-5B50-7C77-2DE1-3C2B626A93E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55DA655E-DDFD-83EF-F66B-270035C340C3}"/>
                </a:ext>
              </a:extLst>
            </p:cNvPr>
            <p:cNvGrpSpPr/>
            <p:nvPr/>
          </p:nvGrpSpPr>
          <p:grpSpPr>
            <a:xfrm>
              <a:off x="-3852716" y="5854275"/>
              <a:ext cx="3185502" cy="1067212"/>
              <a:chOff x="-3852716" y="5854275"/>
              <a:chExt cx="3185502" cy="106721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A15F85A-34AC-093E-5404-8AFF48182233}"/>
                  </a:ext>
                </a:extLst>
              </p:cNvPr>
              <p:cNvSpPr txBox="1"/>
              <p:nvPr/>
            </p:nvSpPr>
            <p:spPr>
              <a:xfrm>
                <a:off x="-3633224" y="5854275"/>
                <a:ext cx="2966010" cy="60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File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PDF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. 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35B89E06-53F7-6636-4BAA-5B91EBF33C59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865788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9E2238A9-3561-0CAE-1AC0-B53E18AB6FC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3496929" y="667308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35FCD3-4C17-5C3D-7A00-DE539EA114DB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7C25BEBE-CB81-CD4D-7CFA-1755E2750880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8A7B7804-23FB-FCD6-0A64-5E53841AA457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14" name="Picture 13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032B50DF-63DD-B515-5CCE-F5C3577763D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15" name="Picture 14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7244BDBD-F224-0800-8631-6A02F0E89CF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6FDE8F1F-81FC-1D0F-D24A-2A74D1D3BAF6}"/>
              </a:ext>
            </a:extLst>
          </p:cNvPr>
          <p:cNvGrpSpPr/>
          <p:nvPr/>
        </p:nvGrpSpPr>
        <p:grpSpPr>
          <a:xfrm>
            <a:off x="-71892" y="8177997"/>
            <a:ext cx="6818310" cy="3880248"/>
            <a:chOff x="-166895" y="8663076"/>
            <a:chExt cx="6818310" cy="388024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C8136991-0179-150C-029C-C6BD5C615923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auto">
            <a:xfrm rot="5400000">
              <a:off x="1302136" y="7194045"/>
              <a:ext cx="3880248" cy="6818310"/>
            </a:xfrm>
            <a:prstGeom prst="rect">
              <a:avLst/>
            </a:prstGeom>
            <a:solidFill>
              <a:srgbClr val="0078D3">
                <a:alpha val="73000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69391" dist="50800" dir="5400000" sx="100447" sy="100447" algn="ctr" rotWithShape="0">
                <a:prstClr val="black">
                  <a:alpha val="2029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Subtitle 26">
              <a:extLst>
                <a:ext uri="{FF2B5EF4-FFF2-40B4-BE49-F238E27FC236}">
                  <a16:creationId xmlns:a16="http://schemas.microsoft.com/office/drawing/2014/main" id="{22A94985-880A-F087-A18A-1B53721802DE}"/>
                </a:ext>
              </a:extLst>
            </p:cNvPr>
            <p:cNvSpPr txBox="1">
              <a:spLocks/>
            </p:cNvSpPr>
            <p:nvPr/>
          </p:nvSpPr>
          <p:spPr>
            <a:xfrm>
              <a:off x="161707" y="9202238"/>
              <a:ext cx="6245539" cy="17792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l" defTabSz="1371600" rtl="0" eaLnBrk="1" latinLnBrk="0" hangingPunct="1">
                <a:lnSpc>
                  <a:spcPct val="90000"/>
                </a:lnSpc>
                <a:spcBef>
                  <a:spcPts val="1500"/>
                </a:spcBef>
                <a:buFont typeface="Arial" panose="020B0604020202020204" pitchFamily="34" charset="0"/>
                <a:buNone/>
                <a:defRPr sz="3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268"/>
                </a:lnSpc>
                <a:spcBef>
                  <a:spcPts val="0"/>
                </a:spcBef>
              </a:pPr>
              <a:r>
                <a:rPr lang="en-US" sz="4400" b="1" dirty="0"/>
                <a:t>Download our eBook: </a:t>
              </a:r>
              <a:br>
                <a:rPr lang="en-US" dirty="0">
                  <a:latin typeface="+mj-lt"/>
                </a:rPr>
              </a:br>
              <a:r>
                <a:rPr lang="en-US" sz="3200" dirty="0"/>
                <a:t>Simplifying cloud migration​ and modernization journey​ with Microsoft Azure​</a:t>
              </a:r>
              <a:endParaRPr lang="en-US" dirty="0"/>
            </a:p>
          </p:txBody>
        </p:sp>
      </p:grpSp>
      <p:pic>
        <p:nvPicPr>
          <p:cNvPr id="33" name="Picture 32">
            <a:extLst>
              <a:ext uri="{FF2B5EF4-FFF2-40B4-BE49-F238E27FC236}">
                <a16:creationId xmlns:a16="http://schemas.microsoft.com/office/drawing/2014/main" id="{183B839C-8A35-F11C-806A-1BCED2A5313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  <p:sp>
        <p:nvSpPr>
          <p:cNvPr id="29" name="Rectangle 28">
            <a:extLst>
              <a:ext uri="{FF2B5EF4-FFF2-40B4-BE49-F238E27FC236}">
                <a16:creationId xmlns:a16="http://schemas.microsoft.com/office/drawing/2014/main" id="{CE080796-E188-9426-28BC-CADE67D25E19}"/>
              </a:ext>
            </a:extLst>
          </p:cNvPr>
          <p:cNvSpPr>
            <a:spLocks/>
          </p:cNvSpPr>
          <p:nvPr/>
        </p:nvSpPr>
        <p:spPr>
          <a:xfrm>
            <a:off x="9360568" y="12742111"/>
            <a:ext cx="4355432" cy="973889"/>
          </a:xfrm>
          <a:prstGeom prst="rect">
            <a:avLst/>
          </a:prstGeom>
          <a:solidFill>
            <a:srgbClr val="FFFF00"/>
          </a:solidFill>
          <a:ln w="19050" cap="rnd">
            <a:solidFill>
              <a:schemeClr val="tx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BACKGROUND COLOR WITH PARTNER BRAND COLOR</a:t>
            </a:r>
          </a:p>
        </p:txBody>
      </p:sp>
    </p:spTree>
    <p:extLst>
      <p:ext uri="{BB962C8B-B14F-4D97-AF65-F5344CB8AC3E}">
        <p14:creationId xmlns:p14="http://schemas.microsoft.com/office/powerpoint/2010/main" val="20248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F15A0EC-68F4-1527-65B0-472478B0B3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 descr="A person in a suit holding a tablet&#10;&#10;Description automatically generated">
            <a:extLst>
              <a:ext uri="{FF2B5EF4-FFF2-40B4-BE49-F238E27FC236}">
                <a16:creationId xmlns:a16="http://schemas.microsoft.com/office/drawing/2014/main" id="{BF845E46-D90D-447E-4592-F011736943D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80" t="6615" r="19476" b="78"/>
          <a:stretch/>
        </p:blipFill>
        <p:spPr>
          <a:xfrm>
            <a:off x="-14270" y="-11475"/>
            <a:ext cx="13744539" cy="13712165"/>
          </a:xfrm>
          <a:prstGeom prst="rect">
            <a:avLst/>
          </a:prstGeom>
        </p:spPr>
      </p:pic>
      <p:sp>
        <p:nvSpPr>
          <p:cNvPr id="31" name="Round Single Corner Rectangle 31">
            <a:extLst>
              <a:ext uri="{FF2B5EF4-FFF2-40B4-BE49-F238E27FC236}">
                <a16:creationId xmlns:a16="http://schemas.microsoft.com/office/drawing/2014/main" id="{E027839F-E364-4020-4E4B-DD5C73869D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524556" y="3441190"/>
            <a:ext cx="13723638" cy="6818310"/>
          </a:xfrm>
          <a:prstGeom prst="round1Rect">
            <a:avLst/>
          </a:prstGeom>
          <a:solidFill>
            <a:srgbClr val="1AAD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5A9A7173-D863-4847-D089-F808C5007C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803" y="2348159"/>
            <a:ext cx="5537354" cy="2505979"/>
          </a:xfrm>
        </p:spPr>
        <p:txBody>
          <a:bodyPr>
            <a:noAutofit/>
          </a:bodyPr>
          <a:lstStyle/>
          <a:p>
            <a:r>
              <a:rPr lang="en-US" sz="5400" b="0" dirty="0"/>
              <a:t>Let us help you improve your  security while enabling higher cost savings with Microsoft Azure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5A71E27-5BEC-F69B-0418-B557FAD09A82}"/>
              </a:ext>
            </a:extLst>
          </p:cNvPr>
          <p:cNvSpPr txBox="1"/>
          <p:nvPr/>
        </p:nvSpPr>
        <p:spPr>
          <a:xfrm>
            <a:off x="604202" y="780048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D5AA0E3-050B-E437-5F31-F37BD09CDE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-4996094" y="0"/>
            <a:ext cx="4823248" cy="8595360"/>
            <a:chOff x="-4114800" y="228600"/>
            <a:chExt cx="3947357" cy="703445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AE01ACC-B37F-7A2F-AEC6-44C604725526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6A1715AA-2DF3-9534-EA78-843EA8C974E9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604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E0F2AB71-7DB7-2755-82DD-F77BD23BAC9B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400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CE55A7EE-C8A3-7BE5-E487-C53F84786BDB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36763"/>
              <a:chOff x="-3852716" y="3897267"/>
              <a:chExt cx="3014516" cy="73676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6D96DA46-8E20-1A4A-1E91-4C7DA1DDC834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Match the surrounding type color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by removing the yellow highlight treatment.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Adjust the size and display of your fonts to fit the template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65A0A28C-4DEF-8F2B-E7C8-B43A5D6000B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6C757AFA-BEB2-F423-97C7-75503A68BA66}"/>
                </a:ext>
              </a:extLst>
            </p:cNvPr>
            <p:cNvGrpSpPr/>
            <p:nvPr/>
          </p:nvGrpSpPr>
          <p:grpSpPr>
            <a:xfrm>
              <a:off x="-3852716" y="4723000"/>
              <a:ext cx="3083096" cy="869003"/>
              <a:chOff x="-3852716" y="4723000"/>
              <a:chExt cx="3083096" cy="86900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736601F2-63C6-3CB5-8A57-46445B3B6BA0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Add your custom logo and icons to the slides and slide master. You may change the image to best represent your brand/targeting. If you choose to use the included images, im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ages included in this template must remain for use exclusively in this template, must not be altered or used elsewhere.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12C586B1-0A0E-189C-6B12-394DD96EB9F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C01B268-2B7E-3A92-0DE9-5F47ED23D190}"/>
                </a:ext>
              </a:extLst>
            </p:cNvPr>
            <p:cNvGrpSpPr/>
            <p:nvPr/>
          </p:nvGrpSpPr>
          <p:grpSpPr>
            <a:xfrm>
              <a:off x="-3852716" y="5854275"/>
              <a:ext cx="3185502" cy="1067212"/>
              <a:chOff x="-3852716" y="5854275"/>
              <a:chExt cx="3185502" cy="106721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480764F8-4AFA-B36A-ACE8-720BFCF5A138}"/>
                  </a:ext>
                </a:extLst>
              </p:cNvPr>
              <p:cNvSpPr txBox="1"/>
              <p:nvPr/>
            </p:nvSpPr>
            <p:spPr>
              <a:xfrm>
                <a:off x="-3633224" y="5854275"/>
                <a:ext cx="2966010" cy="60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File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PDF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. 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6FC3A17-7D25-9017-16F4-59245D0A0D98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865788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EE5F3563-33BD-FA54-A7EA-DE87F5ADB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3496929" y="667308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76D1391-7829-313A-37F0-0EB03611D6F2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E610F6B0-40F1-F701-F47B-9E2A3ABE98AA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A01FA3E-0D4C-C9F4-A2D7-ADBD42B80DF0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14" name="Picture 13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100B913A-0FA4-E30E-674C-AB114634EA8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15" name="Picture 14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94E2571E-CB9F-7C08-7E07-C3BA1B15F0C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0B53C287-619F-2A1F-AD85-D7E697901AC2}"/>
              </a:ext>
            </a:extLst>
          </p:cNvPr>
          <p:cNvGrpSpPr/>
          <p:nvPr/>
        </p:nvGrpSpPr>
        <p:grpSpPr>
          <a:xfrm>
            <a:off x="-71892" y="8177997"/>
            <a:ext cx="6818310" cy="3880248"/>
            <a:chOff x="-166895" y="8663076"/>
            <a:chExt cx="6818310" cy="388024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97714C49-B864-DE19-1547-E602364FEC1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auto">
            <a:xfrm rot="5400000">
              <a:off x="1302136" y="7194045"/>
              <a:ext cx="3880248" cy="6818310"/>
            </a:xfrm>
            <a:prstGeom prst="rect">
              <a:avLst/>
            </a:prstGeom>
            <a:solidFill>
              <a:srgbClr val="0078D3">
                <a:alpha val="73000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69391" dist="50800" dir="5400000" sx="100447" sy="100447" algn="ctr" rotWithShape="0">
                <a:prstClr val="black">
                  <a:alpha val="2029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Subtitle 26">
              <a:extLst>
                <a:ext uri="{FF2B5EF4-FFF2-40B4-BE49-F238E27FC236}">
                  <a16:creationId xmlns:a16="http://schemas.microsoft.com/office/drawing/2014/main" id="{23360E44-6145-0CB2-BCEA-F80A3D85D124}"/>
                </a:ext>
              </a:extLst>
            </p:cNvPr>
            <p:cNvSpPr txBox="1">
              <a:spLocks/>
            </p:cNvSpPr>
            <p:nvPr/>
          </p:nvSpPr>
          <p:spPr>
            <a:xfrm>
              <a:off x="161707" y="9202238"/>
              <a:ext cx="6245539" cy="17792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l" defTabSz="1371600" rtl="0" eaLnBrk="1" latinLnBrk="0" hangingPunct="1">
                <a:lnSpc>
                  <a:spcPct val="90000"/>
                </a:lnSpc>
                <a:spcBef>
                  <a:spcPts val="1500"/>
                </a:spcBef>
                <a:buFont typeface="Arial" panose="020B0604020202020204" pitchFamily="34" charset="0"/>
                <a:buNone/>
                <a:defRPr sz="3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268"/>
                </a:lnSpc>
                <a:spcBef>
                  <a:spcPts val="0"/>
                </a:spcBef>
              </a:pPr>
              <a:r>
                <a:rPr lang="en-US" sz="4400" b="1" dirty="0"/>
                <a:t>Download our eBook: </a:t>
              </a:r>
              <a:br>
                <a:rPr lang="en-US" dirty="0">
                  <a:latin typeface="+mj-lt"/>
                </a:rPr>
              </a:br>
              <a:r>
                <a:rPr lang="en-US" sz="3200" dirty="0"/>
                <a:t>Simplifying cloud migration​ and modernization journey​ with Microsoft Azure​</a:t>
              </a:r>
              <a:endParaRPr lang="en-US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109D9552-E440-3016-9FE4-355E38ED3A5B}"/>
              </a:ext>
            </a:extLst>
          </p:cNvPr>
          <p:cNvSpPr>
            <a:spLocks/>
          </p:cNvSpPr>
          <p:nvPr/>
        </p:nvSpPr>
        <p:spPr>
          <a:xfrm>
            <a:off x="9360568" y="12742111"/>
            <a:ext cx="4355432" cy="973889"/>
          </a:xfrm>
          <a:prstGeom prst="rect">
            <a:avLst/>
          </a:prstGeom>
          <a:solidFill>
            <a:srgbClr val="FFFF00"/>
          </a:solidFill>
          <a:ln w="19050" cap="rnd">
            <a:solidFill>
              <a:schemeClr val="tx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BACKGROUND COLOR WITH PARTNER BRAND COLOR</a:t>
            </a: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C9684799-619F-EDAA-2EAD-E2804B42DB7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101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F3D2E5C-99C2-6757-8820-B1CC0CFDC9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 descr="A person holding a tablet&#10;&#10;Description automatically generated">
            <a:extLst>
              <a:ext uri="{FF2B5EF4-FFF2-40B4-BE49-F238E27FC236}">
                <a16:creationId xmlns:a16="http://schemas.microsoft.com/office/drawing/2014/main" id="{91CB64C4-E15C-E286-5A52-9681001976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195" t="5553" r="10724"/>
          <a:stretch/>
        </p:blipFill>
        <p:spPr>
          <a:xfrm>
            <a:off x="-146056" y="0"/>
            <a:ext cx="13862055" cy="13703843"/>
          </a:xfrm>
          <a:prstGeom prst="rect">
            <a:avLst/>
          </a:prstGeom>
        </p:spPr>
      </p:pic>
      <p:sp>
        <p:nvSpPr>
          <p:cNvPr id="31" name="Round Single Corner Rectangle 31">
            <a:extLst>
              <a:ext uri="{FF2B5EF4-FFF2-40B4-BE49-F238E27FC236}">
                <a16:creationId xmlns:a16="http://schemas.microsoft.com/office/drawing/2014/main" id="{045465CC-DDB1-309C-9DE2-E330969FB8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 bwMode="auto">
          <a:xfrm rot="5400000">
            <a:off x="-3588823" y="3454924"/>
            <a:ext cx="13703842" cy="6818310"/>
          </a:xfrm>
          <a:prstGeom prst="round1Rect">
            <a:avLst/>
          </a:prstGeom>
          <a:solidFill>
            <a:srgbClr val="1AADF0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26" name="Title 25">
            <a:extLst>
              <a:ext uri="{FF2B5EF4-FFF2-40B4-BE49-F238E27FC236}">
                <a16:creationId xmlns:a16="http://schemas.microsoft.com/office/drawing/2014/main" id="{ACC383D6-6725-5E57-7DCA-E2F6E6A83F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0803" y="2348159"/>
            <a:ext cx="5537354" cy="2505979"/>
          </a:xfrm>
        </p:spPr>
        <p:txBody>
          <a:bodyPr>
            <a:noAutofit/>
          </a:bodyPr>
          <a:lstStyle/>
          <a:p>
            <a:r>
              <a:rPr lang="en-US" sz="5400" b="0" dirty="0"/>
              <a:t>Let us help you improve your  security while enabling higher cost savings with Microsoft Azure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86A95-B086-7741-7949-6D5103DA5D78}"/>
              </a:ext>
            </a:extLst>
          </p:cNvPr>
          <p:cNvSpPr txBox="1"/>
          <p:nvPr/>
        </p:nvSpPr>
        <p:spPr>
          <a:xfrm>
            <a:off x="604202" y="780048"/>
            <a:ext cx="3572943" cy="677108"/>
          </a:xfrm>
          <a:prstGeom prst="rect">
            <a:avLst/>
          </a:prstGeom>
          <a:solidFill>
            <a:srgbClr val="FFFF00"/>
          </a:solidFill>
          <a:ln w="12700">
            <a:solidFill>
              <a:schemeClr val="tx1"/>
            </a:solidFill>
            <a:prstDash val="lgDash"/>
          </a:ln>
        </p:spPr>
        <p:txBody>
          <a:bodyPr wrap="square" lIns="137160" tIns="91440" rIns="137160" bIns="91440" rtlCol="0" anchor="t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Partner logo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4C2864F-3737-7E33-62CF-E55D0FE018D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ChangeAspect="1"/>
          </p:cNvGrpSpPr>
          <p:nvPr/>
        </p:nvGrpSpPr>
        <p:grpSpPr>
          <a:xfrm>
            <a:off x="-4996094" y="0"/>
            <a:ext cx="4823248" cy="8595360"/>
            <a:chOff x="-4114800" y="228600"/>
            <a:chExt cx="3947357" cy="7034458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4AF790BF-9C53-CB2A-7D6C-490FEE5C9F7D}"/>
                </a:ext>
              </a:extLst>
            </p:cNvPr>
            <p:cNvSpPr/>
            <p:nvPr/>
          </p:nvSpPr>
          <p:spPr>
            <a:xfrm>
              <a:off x="-4114800" y="228600"/>
              <a:ext cx="3947357" cy="703445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"/>
                <a:ea typeface="+mn-ea"/>
                <a:cs typeface="+mn-cs"/>
              </a:endParaRPr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A1FBEF8-5F8F-8F3D-1582-99B35C5EC106}"/>
                </a:ext>
              </a:extLst>
            </p:cNvPr>
            <p:cNvSpPr txBox="1"/>
            <p:nvPr/>
          </p:nvSpPr>
          <p:spPr>
            <a:xfrm>
              <a:off x="-3852716" y="497168"/>
              <a:ext cx="3288948" cy="60452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Use this PowerPoint deck as a template to create a custom piece for your brand by adding your logo, fonts, colors, and content.</a:t>
              </a:r>
              <a:endPara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82F785BC-BA71-0115-74AB-4C188F22E5AD}"/>
                </a:ext>
              </a:extLst>
            </p:cNvPr>
            <p:cNvSpPr txBox="1"/>
            <p:nvPr/>
          </p:nvSpPr>
          <p:spPr>
            <a:xfrm>
              <a:off x="-3852716" y="1238788"/>
              <a:ext cx="3190471" cy="340044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Yellow highlights in the template indicate the areas where text or graphics should be customized for your brand.</a:t>
              </a:r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C45C0E3-BF3E-A54A-8C07-A733AFA6907E}"/>
                </a:ext>
              </a:extLst>
            </p:cNvPr>
            <p:cNvGrpSpPr/>
            <p:nvPr/>
          </p:nvGrpSpPr>
          <p:grpSpPr>
            <a:xfrm>
              <a:off x="-3852716" y="3897267"/>
              <a:ext cx="3014516" cy="736763"/>
              <a:chOff x="-3852716" y="3897267"/>
              <a:chExt cx="3014516" cy="736763"/>
            </a:xfrm>
          </p:grpSpPr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7F5C4AD3-BC0C-C5C4-AB03-53527CF7FF90}"/>
                  </a:ext>
                </a:extLst>
              </p:cNvPr>
              <p:cNvSpPr txBox="1"/>
              <p:nvPr/>
            </p:nvSpPr>
            <p:spPr>
              <a:xfrm>
                <a:off x="-3633224" y="3897267"/>
                <a:ext cx="2795024" cy="7367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Update the yellow-highlighted text with your brand-specific copy.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Match the surrounding type color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by removing the yellow highlight treatment. 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Adjust the size and display of your fonts to fit the template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03EF00CE-70E2-ADDB-E776-F9B971FC21A4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39087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2</a:t>
                </a:r>
              </a:p>
            </p:txBody>
          </p:sp>
        </p:grp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434CFD2-B110-6AEF-6442-4AF0A4A05382}"/>
                </a:ext>
              </a:extLst>
            </p:cNvPr>
            <p:cNvGrpSpPr/>
            <p:nvPr/>
          </p:nvGrpSpPr>
          <p:grpSpPr>
            <a:xfrm>
              <a:off x="-3852716" y="4723000"/>
              <a:ext cx="3083096" cy="869003"/>
              <a:chOff x="-3852716" y="4723000"/>
              <a:chExt cx="3083096" cy="869003"/>
            </a:xfrm>
          </p:grpSpPr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AC1B7FC-2669-AECF-CD3B-2F9E4AE8108F}"/>
                  </a:ext>
                </a:extLst>
              </p:cNvPr>
              <p:cNvSpPr txBox="1"/>
              <p:nvPr/>
            </p:nvSpPr>
            <p:spPr>
              <a:xfrm>
                <a:off x="-3633224" y="4723000"/>
                <a:ext cx="2863604" cy="869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Add your custom logo and icons to the slides and slide master. You may change the image to best represent your brand/targeting. If you choose to use the included images, im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ages included in this template must remain for use exclusively in this template, must not be altered or used elsewhere.</a:t>
                </a:r>
                <a:endParaRPr kumimoji="0" lang="en-US" sz="1100" b="1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70BC880-650F-86C4-A89F-E8F0D445467B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4733480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3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A0776733-CDE9-9CF0-F671-4E68B5125D9E}"/>
                </a:ext>
              </a:extLst>
            </p:cNvPr>
            <p:cNvGrpSpPr/>
            <p:nvPr/>
          </p:nvGrpSpPr>
          <p:grpSpPr>
            <a:xfrm>
              <a:off x="-3852716" y="5854275"/>
              <a:ext cx="3185502" cy="1067212"/>
              <a:chOff x="-3852716" y="5854275"/>
              <a:chExt cx="3185502" cy="1067212"/>
            </a:xfrm>
          </p:grpSpPr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84986EB5-EDD8-1DDE-0CC5-2A48D45824B3}"/>
                  </a:ext>
                </a:extLst>
              </p:cNvPr>
              <p:cNvSpPr txBox="1"/>
              <p:nvPr/>
            </p:nvSpPr>
            <p:spPr>
              <a:xfrm>
                <a:off x="-3633224" y="5854275"/>
                <a:ext cx="2966010" cy="6045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Save your final art. Name your file and choose the file destination. Delete the off-slide instructions and any remaining highlighting and use the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File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 pulldown menu to select Export to save as a </a:t>
                </a:r>
                <a:r>
                  <a:rPr kumimoji="0" lang="en-US" sz="105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PDF</a:t>
                </a: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. </a:t>
                </a:r>
                <a:endParaRPr kumimoji="0" lang="en-US" sz="1100" b="0" i="0" u="none" strike="noStrike" kern="1200" cap="none" spc="0" normalizeH="0" baseline="0" noProof="0" dirty="0">
                  <a:ln>
                    <a:noFill/>
                  </a:ln>
                  <a:solidFill>
                    <a:srgbClr val="2F2F2F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E9AF7F86-7A5C-1CEA-48E2-7B6FBC96A655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5865788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4</a:t>
                </a:r>
              </a:p>
            </p:txBody>
          </p: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000CFE7B-0E33-4470-5D1C-E761A1DA91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rcRect/>
              <a:stretch/>
            </p:blipFill>
            <p:spPr>
              <a:xfrm>
                <a:off x="-3496929" y="6673085"/>
                <a:ext cx="1797446" cy="248402"/>
              </a:xfrm>
              <a:prstGeom prst="rect">
                <a:avLst/>
              </a:prstGeom>
              <a:ln>
                <a:solidFill>
                  <a:schemeClr val="bg1">
                    <a:lumMod val="65000"/>
                  </a:schemeClr>
                </a:solidFill>
              </a:ln>
            </p:spPr>
          </p:pic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DAF7B739-99F0-5A3E-DA26-72E9814E5ED0}"/>
                </a:ext>
              </a:extLst>
            </p:cNvPr>
            <p:cNvGrpSpPr/>
            <p:nvPr/>
          </p:nvGrpSpPr>
          <p:grpSpPr>
            <a:xfrm>
              <a:off x="-3852716" y="1813482"/>
              <a:ext cx="3423188" cy="1978904"/>
              <a:chOff x="-3852716" y="1813482"/>
              <a:chExt cx="3423188" cy="1978904"/>
            </a:xfrm>
          </p:grpSpPr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1FC40AF2-2422-DEDF-8699-9198E3C9E180}"/>
                  </a:ext>
                </a:extLst>
              </p:cNvPr>
              <p:cNvSpPr txBox="1"/>
              <p:nvPr/>
            </p:nvSpPr>
            <p:spPr>
              <a:xfrm>
                <a:off x="-3633224" y="1813482"/>
                <a:ext cx="2313602" cy="3400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60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2F2F2F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rPr>
                  <a:t>Customize your brand fonts and colors in the Slide Master</a:t>
                </a:r>
              </a:p>
            </p:txBody>
          </p:sp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51C1E14C-4B8A-0E57-F434-036B8A54EBD1}"/>
                  </a:ext>
                </a:extLst>
              </p:cNvPr>
              <p:cNvSpPr txBox="1">
                <a:spLocks noChangeAspect="1"/>
              </p:cNvSpPr>
              <p:nvPr/>
            </p:nvSpPr>
            <p:spPr>
              <a:xfrm>
                <a:off x="-3852716" y="1824995"/>
                <a:ext cx="197566" cy="20780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 anchor="ctr">
                <a:sp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Segoe UI"/>
                    <a:ea typeface="+mn-ea"/>
                    <a:cs typeface="Segoe UI" panose="020B0502040204020203" pitchFamily="34" charset="0"/>
                  </a:rPr>
                  <a:t>1</a:t>
                </a:r>
              </a:p>
            </p:txBody>
          </p:sp>
          <p:pic>
            <p:nvPicPr>
              <p:cNvPr id="14" name="Picture 13" descr="Graphical user interface, application&#10;&#10;Description automatically generated">
                <a:extLst>
                  <a:ext uri="{FF2B5EF4-FFF2-40B4-BE49-F238E27FC236}">
                    <a16:creationId xmlns:a16="http://schemas.microsoft.com/office/drawing/2014/main" id="{DD412E86-7924-732E-4451-275D3F898B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-3619997" y="2904854"/>
                <a:ext cx="1580254" cy="887532"/>
              </a:xfrm>
              <a:prstGeom prst="rect">
                <a:avLst/>
              </a:prstGeom>
            </p:spPr>
          </p:pic>
          <p:pic>
            <p:nvPicPr>
              <p:cNvPr id="15" name="Picture 14" descr="Graphical user interface, application, Word&#10;&#10;Description automatically generated">
                <a:extLst>
                  <a:ext uri="{FF2B5EF4-FFF2-40B4-BE49-F238E27FC236}">
                    <a16:creationId xmlns:a16="http://schemas.microsoft.com/office/drawing/2014/main" id="{83F17C1C-8F14-2969-09E9-533E2EFA2C0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-3615030" y="2273863"/>
                <a:ext cx="3185502" cy="474015"/>
              </a:xfrm>
              <a:prstGeom prst="rect">
                <a:avLst/>
              </a:prstGeom>
            </p:spPr>
          </p:pic>
        </p:grp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DADAB1D7-7FA6-BD25-44FD-4E9777779E46}"/>
              </a:ext>
            </a:extLst>
          </p:cNvPr>
          <p:cNvGrpSpPr/>
          <p:nvPr/>
        </p:nvGrpSpPr>
        <p:grpSpPr>
          <a:xfrm>
            <a:off x="-148092" y="8177997"/>
            <a:ext cx="6818310" cy="3880248"/>
            <a:chOff x="-166895" y="8663076"/>
            <a:chExt cx="6818310" cy="3880248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0E14C917-BD88-7487-F937-5C07A2BE36B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/>
          </p:nvSpPr>
          <p:spPr bwMode="auto">
            <a:xfrm rot="5400000">
              <a:off x="1302136" y="7194045"/>
              <a:ext cx="3880248" cy="6818310"/>
            </a:xfrm>
            <a:prstGeom prst="rect">
              <a:avLst/>
            </a:prstGeom>
            <a:solidFill>
              <a:srgbClr val="0078D3">
                <a:alpha val="73000"/>
              </a:srgbClr>
            </a:solidFill>
            <a:ln>
              <a:noFill/>
              <a:headEnd type="none" w="med" len="med"/>
              <a:tailEnd type="none" w="med" len="med"/>
            </a:ln>
            <a:effectLst>
              <a:outerShdw blurRad="69391" dist="50800" dir="5400000" sx="100447" sy="100447" algn="ctr" rotWithShape="0">
                <a:prstClr val="black">
                  <a:alpha val="20290"/>
                </a:prstClr>
              </a:outerShdw>
            </a:effectLst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ctr" defTabSz="932472" fontAlgn="base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</a:pPr>
              <a:endParaRPr lang="en-US" sz="2400" dirty="0" err="1">
                <a:gradFill>
                  <a:gsLst>
                    <a:gs pos="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Subtitle 26">
              <a:extLst>
                <a:ext uri="{FF2B5EF4-FFF2-40B4-BE49-F238E27FC236}">
                  <a16:creationId xmlns:a16="http://schemas.microsoft.com/office/drawing/2014/main" id="{2C6D2A53-89F6-D098-71EF-5F1B6F0F88FF}"/>
                </a:ext>
              </a:extLst>
            </p:cNvPr>
            <p:cNvSpPr txBox="1">
              <a:spLocks/>
            </p:cNvSpPr>
            <p:nvPr/>
          </p:nvSpPr>
          <p:spPr>
            <a:xfrm>
              <a:off x="161707" y="9202238"/>
              <a:ext cx="6245539" cy="1779272"/>
            </a:xfrm>
            <a:prstGeom prst="rect">
              <a:avLst/>
            </a:prstGeom>
          </p:spPr>
          <p:txBody>
            <a:bodyPr vert="horz" lIns="91440" tIns="45720" rIns="91440" bIns="45720" rtlCol="0" anchor="t">
              <a:noAutofit/>
            </a:bodyPr>
            <a:lstStyle>
              <a:lvl1pPr marL="0" indent="0" algn="l" defTabSz="1371600" rtl="0" eaLnBrk="1" latinLnBrk="0" hangingPunct="1">
                <a:lnSpc>
                  <a:spcPct val="90000"/>
                </a:lnSpc>
                <a:spcBef>
                  <a:spcPts val="1500"/>
                </a:spcBef>
                <a:buFont typeface="Arial" panose="020B0604020202020204" pitchFamily="34" charset="0"/>
                <a:buNone/>
                <a:defRPr sz="3600" kern="1200">
                  <a:solidFill>
                    <a:schemeClr val="bg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lvl1pPr>
              <a:lvl2pPr marL="685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3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371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2057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7432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34290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41148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48006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5486400" indent="0" algn="ctr" defTabSz="13716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None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10268"/>
                </a:lnSpc>
                <a:spcBef>
                  <a:spcPts val="0"/>
                </a:spcBef>
              </a:pPr>
              <a:r>
                <a:rPr lang="en-US" sz="4400" b="1" dirty="0"/>
                <a:t>Download our eBook: </a:t>
              </a:r>
              <a:br>
                <a:rPr lang="en-US" dirty="0">
                  <a:latin typeface="+mj-lt"/>
                </a:rPr>
              </a:br>
              <a:r>
                <a:rPr lang="en-US" sz="3200" dirty="0"/>
                <a:t>Simplifying cloud migration​ and modernization journey​ with Microsoft Azure​</a:t>
              </a:r>
              <a:endParaRPr lang="en-US" dirty="0"/>
            </a:p>
          </p:txBody>
        </p:sp>
      </p:grpSp>
      <p:sp>
        <p:nvSpPr>
          <p:cNvPr id="29" name="Rectangle 28">
            <a:extLst>
              <a:ext uri="{FF2B5EF4-FFF2-40B4-BE49-F238E27FC236}">
                <a16:creationId xmlns:a16="http://schemas.microsoft.com/office/drawing/2014/main" id="{C2BB9367-57AB-D24A-D342-F792D79F2DF8}"/>
              </a:ext>
            </a:extLst>
          </p:cNvPr>
          <p:cNvSpPr>
            <a:spLocks/>
          </p:cNvSpPr>
          <p:nvPr/>
        </p:nvSpPr>
        <p:spPr>
          <a:xfrm>
            <a:off x="9360568" y="12742111"/>
            <a:ext cx="4355432" cy="973889"/>
          </a:xfrm>
          <a:prstGeom prst="rect">
            <a:avLst/>
          </a:prstGeom>
          <a:solidFill>
            <a:srgbClr val="FFFF00"/>
          </a:solidFill>
          <a:ln w="19050" cap="rnd">
            <a:solidFill>
              <a:schemeClr val="tx1"/>
            </a:solidFill>
            <a:prstDash val="dash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sz="20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REPLACE BACKGROUND COLOR WITH PARTNER BRAND COLOR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84CC0052-5949-8ED4-9E66-729E74EC538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8559" y="692140"/>
            <a:ext cx="5384239" cy="765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2348085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Segoe UI Semibold"/>
        <a:ea typeface=""/>
        <a:cs typeface=""/>
      </a:majorFont>
      <a:minorFont>
        <a:latin typeface="Segoe U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535386a-10b8-4232-a94c-9d3ed4540ad7">
      <Terms xmlns="http://schemas.microsoft.com/office/infopath/2007/PartnerControls"/>
    </lcf76f155ced4ddcb4097134ff3c332f>
    <TaxCatchAll xmlns="3d7cdd09-fef8-484d-8efb-f073c5fd928a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59D3432FEC7444D8BA76D7B01010F81" ma:contentTypeVersion="19" ma:contentTypeDescription="Create a new document." ma:contentTypeScope="" ma:versionID="88752f3cb97e268f873e481d587ed51e">
  <xsd:schema xmlns:xsd="http://www.w3.org/2001/XMLSchema" xmlns:xs="http://www.w3.org/2001/XMLSchema" xmlns:p="http://schemas.microsoft.com/office/2006/metadata/properties" xmlns:ns2="2535386a-10b8-4232-a94c-9d3ed4540ad7" xmlns:ns3="3d7cdd09-fef8-484d-8efb-f073c5fd928a" targetNamespace="http://schemas.microsoft.com/office/2006/metadata/properties" ma:root="true" ma:fieldsID="7cc3bcd9853e6c236c56acffa5290e5f" ns2:_="" ns3:_="">
    <xsd:import namespace="2535386a-10b8-4232-a94c-9d3ed4540ad7"/>
    <xsd:import namespace="3d7cdd09-fef8-484d-8efb-f073c5fd92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5386a-10b8-4232-a94c-9d3ed4540ad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8db4ddee-5e58-4560-99ef-1c84dade78c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2" nillable="true" ma:displayName="Location" ma:internalName="MediaServiceLocatio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d7cdd09-fef8-484d-8efb-f073c5fd928a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b7f06543-e1ef-45cb-94d3-ce3e4e0a5242}" ma:internalName="TaxCatchAll" ma:showField="CatchAllData" ma:web="3d7cdd09-fef8-484d-8efb-f073c5fd92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5590BDE-8622-48AC-901C-F6FAE0137905}">
  <ds:schemaRefs>
    <ds:schemaRef ds:uri="http://schemas.microsoft.com/office/2006/documentManagement/types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purl.org/dc/elements/1.1/"/>
    <ds:schemaRef ds:uri="http://purl.org/dc/dcmitype/"/>
    <ds:schemaRef ds:uri="http://schemas.openxmlformats.org/package/2006/metadata/core-properties"/>
    <ds:schemaRef ds:uri="91dde146-1d64-4472-abb4-1dd87af97482"/>
    <ds:schemaRef ds:uri="81ae4995-9656-43b3-9004-9b2d2195dcda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5A8B4626-BC76-43AD-9714-4AC8833ED8B8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27E46E5-4C3C-431C-A980-3E83DD09EEE1}"/>
</file>

<file path=docMetadata/LabelInfo.xml><?xml version="1.0" encoding="utf-8"?>
<clbl:labelList xmlns:clbl="http://schemas.microsoft.com/office/2020/mipLabelMetadata">
  <clbl:label id="{f42aa342-8706-4288-bd11-ebb85995028c}" enabled="1" method="Standard" siteId="{72f988bf-86f1-41af-91ab-2d7cd011db47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675</Words>
  <Application>Microsoft Macintosh PowerPoint</Application>
  <PresentationFormat>Custom</PresentationFormat>
  <Paragraphs>42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Segoe UI</vt:lpstr>
      <vt:lpstr>Segoe UI Semibold</vt:lpstr>
      <vt:lpstr>1_Office Theme</vt:lpstr>
      <vt:lpstr>Let us help you improve your  security while enabling higher cost savings with Microsoft Azure</vt:lpstr>
      <vt:lpstr>Let us help you improve your  security while enabling higher cost savings with Microsoft Azure</vt:lpstr>
      <vt:lpstr>Let us help you improve your  security while enabling higher cost savings with Microsoft Azure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2023-09-04T17:53:35Z</dcterms:created>
  <dcterms:modified xsi:type="dcterms:W3CDTF">2024-02-12T16:09:01Z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0x010100759D3432FEC7444D8BA76D7B01010F81</vt:lpwstr>
  </property>
  <property fmtid="{D5CDD505-2E9C-101B-9397-08002B2CF9AE}" pid="3" name="MediaServiceImageTags">
    <vt:lpwstr/>
  </property>
</Properties>
</file>