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  <p:sldId id="257" r:id="rId6"/>
    <p:sldId id="258" r:id="rId7"/>
  </p:sldIdLst>
  <p:sldSz cx="15238413" cy="79740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1C92F6-BF78-5346-B430-3B5B05FE5A49}" v="7" dt="2024-02-12T14:09:06.59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760"/>
    <p:restoredTop sz="96327"/>
  </p:normalViewPr>
  <p:slideViewPr>
    <p:cSldViewPr snapToGrid="0">
      <p:cViewPr>
        <p:scale>
          <a:sx n="71" d="100"/>
          <a:sy n="71" d="100"/>
        </p:scale>
        <p:origin x="1192" y="13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beva, Elena" userId="47117397-3ead-4afd-9b74-d89c76245eb2" providerId="ADAL" clId="{471C92F6-BF78-5346-B430-3B5B05FE5A49}"/>
    <pc:docChg chg="custSel modSld">
      <pc:chgData name="Sabeva, Elena" userId="47117397-3ead-4afd-9b74-d89c76245eb2" providerId="ADAL" clId="{471C92F6-BF78-5346-B430-3B5B05FE5A49}" dt="2024-02-12T14:09:49.990" v="47" actId="18131"/>
      <pc:docMkLst>
        <pc:docMk/>
      </pc:docMkLst>
      <pc:sldChg chg="addSp delSp modSp mod">
        <pc:chgData name="Sabeva, Elena" userId="47117397-3ead-4afd-9b74-d89c76245eb2" providerId="ADAL" clId="{471C92F6-BF78-5346-B430-3B5B05FE5A49}" dt="2024-02-12T14:07:56.519" v="24"/>
        <pc:sldMkLst>
          <pc:docMk/>
          <pc:sldMk cId="3400204628" sldId="256"/>
        </pc:sldMkLst>
        <pc:spChg chg="add del mod">
          <ac:chgData name="Sabeva, Elena" userId="47117397-3ead-4afd-9b74-d89c76245eb2" providerId="ADAL" clId="{471C92F6-BF78-5346-B430-3B5B05FE5A49}" dt="2024-02-12T14:07:56.519" v="24"/>
          <ac:spMkLst>
            <pc:docMk/>
            <pc:sldMk cId="3400204628" sldId="256"/>
            <ac:spMk id="11" creationId="{8C438F46-FBF2-13E5-F03B-6E20AE7DDD3D}"/>
          </ac:spMkLst>
        </pc:spChg>
        <pc:picChg chg="add mod modCrop">
          <ac:chgData name="Sabeva, Elena" userId="47117397-3ead-4afd-9b74-d89c76245eb2" providerId="ADAL" clId="{471C92F6-BF78-5346-B430-3B5B05FE5A49}" dt="2024-02-12T14:07:51.935" v="21" actId="18131"/>
          <ac:picMkLst>
            <pc:docMk/>
            <pc:sldMk cId="3400204628" sldId="256"/>
            <ac:picMk id="3" creationId="{D206F124-05F7-29A7-9876-6BBA54E748AE}"/>
          </ac:picMkLst>
        </pc:picChg>
        <pc:picChg chg="del">
          <ac:chgData name="Sabeva, Elena" userId="47117397-3ead-4afd-9b74-d89c76245eb2" providerId="ADAL" clId="{471C92F6-BF78-5346-B430-3B5B05FE5A49}" dt="2024-02-12T14:05:07.421" v="0" actId="478"/>
          <ac:picMkLst>
            <pc:docMk/>
            <pc:sldMk cId="3400204628" sldId="256"/>
            <ac:picMk id="13" creationId="{66E90BFE-C57A-DB0C-17C3-D7493954FDF8}"/>
          </ac:picMkLst>
        </pc:picChg>
      </pc:sldChg>
      <pc:sldChg chg="addSp delSp modSp mod">
        <pc:chgData name="Sabeva, Elena" userId="47117397-3ead-4afd-9b74-d89c76245eb2" providerId="ADAL" clId="{471C92F6-BF78-5346-B430-3B5B05FE5A49}" dt="2024-02-12T14:07:22.553" v="20" actId="18131"/>
        <pc:sldMkLst>
          <pc:docMk/>
          <pc:sldMk cId="3856535232" sldId="257"/>
        </pc:sldMkLst>
        <pc:picChg chg="del">
          <ac:chgData name="Sabeva, Elena" userId="47117397-3ead-4afd-9b74-d89c76245eb2" providerId="ADAL" clId="{471C92F6-BF78-5346-B430-3B5B05FE5A49}" dt="2024-02-12T14:06:00.639" v="10" actId="478"/>
          <ac:picMkLst>
            <pc:docMk/>
            <pc:sldMk cId="3856535232" sldId="257"/>
            <ac:picMk id="3" creationId="{BBB8A4C3-9592-9E75-563C-3F9774052407}"/>
          </ac:picMkLst>
        </pc:picChg>
        <pc:picChg chg="add mod modCrop">
          <ac:chgData name="Sabeva, Elena" userId="47117397-3ead-4afd-9b74-d89c76245eb2" providerId="ADAL" clId="{471C92F6-BF78-5346-B430-3B5B05FE5A49}" dt="2024-02-12T14:07:22.553" v="20" actId="18131"/>
          <ac:picMkLst>
            <pc:docMk/>
            <pc:sldMk cId="3856535232" sldId="257"/>
            <ac:picMk id="11" creationId="{AFBD7227-80BA-2D84-FD15-7913CBD0CEEC}"/>
          </ac:picMkLst>
        </pc:picChg>
      </pc:sldChg>
      <pc:sldChg chg="addSp delSp modSp mod">
        <pc:chgData name="Sabeva, Elena" userId="47117397-3ead-4afd-9b74-d89c76245eb2" providerId="ADAL" clId="{471C92F6-BF78-5346-B430-3B5B05FE5A49}" dt="2024-02-12T14:09:49.990" v="47" actId="18131"/>
        <pc:sldMkLst>
          <pc:docMk/>
          <pc:sldMk cId="2373136726" sldId="258"/>
        </pc:sldMkLst>
        <pc:picChg chg="add mod modCrop">
          <ac:chgData name="Sabeva, Elena" userId="47117397-3ead-4afd-9b74-d89c76245eb2" providerId="ADAL" clId="{471C92F6-BF78-5346-B430-3B5B05FE5A49}" dt="2024-02-12T14:09:49.990" v="47" actId="18131"/>
          <ac:picMkLst>
            <pc:docMk/>
            <pc:sldMk cId="2373136726" sldId="258"/>
            <ac:picMk id="3" creationId="{373F98DE-7BFB-7BD3-A033-B1F8BD9510BF}"/>
          </ac:picMkLst>
        </pc:picChg>
        <pc:picChg chg="del">
          <ac:chgData name="Sabeva, Elena" userId="47117397-3ead-4afd-9b74-d89c76245eb2" providerId="ADAL" clId="{471C92F6-BF78-5346-B430-3B5B05FE5A49}" dt="2024-02-12T14:08:03.221" v="25" actId="478"/>
          <ac:picMkLst>
            <pc:docMk/>
            <pc:sldMk cId="2373136726" sldId="258"/>
            <ac:picMk id="11" creationId="{B6DC91F3-506F-8F57-0B84-DCF446D9A5D3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4802" y="1305007"/>
            <a:ext cx="11428810" cy="2776138"/>
          </a:xfrm>
        </p:spPr>
        <p:txBody>
          <a:bodyPr anchor="b"/>
          <a:lstStyle>
            <a:lvl1pPr algn="ctr">
              <a:defRPr sz="697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4802" y="4188203"/>
            <a:ext cx="11428810" cy="1925207"/>
          </a:xfrm>
        </p:spPr>
        <p:txBody>
          <a:bodyPr/>
          <a:lstStyle>
            <a:lvl1pPr marL="0" indent="0" algn="ctr">
              <a:buNone/>
              <a:defRPr sz="2790"/>
            </a:lvl1pPr>
            <a:lvl2pPr marL="531586" indent="0" algn="ctr">
              <a:buNone/>
              <a:defRPr sz="2325"/>
            </a:lvl2pPr>
            <a:lvl3pPr marL="1063173" indent="0" algn="ctr">
              <a:buNone/>
              <a:defRPr sz="2093"/>
            </a:lvl3pPr>
            <a:lvl4pPr marL="1594759" indent="0" algn="ctr">
              <a:buNone/>
              <a:defRPr sz="1860"/>
            </a:lvl4pPr>
            <a:lvl5pPr marL="2126346" indent="0" algn="ctr">
              <a:buNone/>
              <a:defRPr sz="1860"/>
            </a:lvl5pPr>
            <a:lvl6pPr marL="2657932" indent="0" algn="ctr">
              <a:buNone/>
              <a:defRPr sz="1860"/>
            </a:lvl6pPr>
            <a:lvl7pPr marL="3189519" indent="0" algn="ctr">
              <a:buNone/>
              <a:defRPr sz="1860"/>
            </a:lvl7pPr>
            <a:lvl8pPr marL="3721105" indent="0" algn="ctr">
              <a:buNone/>
              <a:defRPr sz="1860"/>
            </a:lvl8pPr>
            <a:lvl9pPr marL="4252692" indent="0" algn="ctr">
              <a:buNone/>
              <a:defRPr sz="186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66E92-1727-DA4B-9BFE-814A796E4CEB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FF3D-C610-7141-A5FF-9CB3882A6246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497645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66E92-1727-DA4B-9BFE-814A796E4CEB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FF3D-C610-7141-A5FF-9CB3882A6246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35133777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4989" y="424543"/>
            <a:ext cx="3285783" cy="675760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641" y="424543"/>
            <a:ext cx="9666868" cy="675760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66E92-1727-DA4B-9BFE-814A796E4CEB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FF3D-C610-7141-A5FF-9CB3882A6246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529533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66E92-1727-DA4B-9BFE-814A796E4CEB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FF3D-C610-7141-A5FF-9CB3882A6246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207467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704" y="1987967"/>
            <a:ext cx="13143131" cy="3316967"/>
          </a:xfrm>
        </p:spPr>
        <p:txBody>
          <a:bodyPr anchor="b"/>
          <a:lstStyle>
            <a:lvl1pPr>
              <a:defRPr sz="697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704" y="5336314"/>
            <a:ext cx="13143131" cy="1744315"/>
          </a:xfrm>
        </p:spPr>
        <p:txBody>
          <a:bodyPr/>
          <a:lstStyle>
            <a:lvl1pPr marL="0" indent="0">
              <a:buNone/>
              <a:defRPr sz="2790">
                <a:solidFill>
                  <a:schemeClr val="tx1">
                    <a:tint val="75000"/>
                  </a:schemeClr>
                </a:solidFill>
              </a:defRPr>
            </a:lvl1pPr>
            <a:lvl2pPr marL="531586" indent="0">
              <a:buNone/>
              <a:defRPr sz="2325">
                <a:solidFill>
                  <a:schemeClr val="tx1">
                    <a:tint val="75000"/>
                  </a:schemeClr>
                </a:solidFill>
              </a:defRPr>
            </a:lvl2pPr>
            <a:lvl3pPr marL="1063173" indent="0">
              <a:buNone/>
              <a:defRPr sz="2093">
                <a:solidFill>
                  <a:schemeClr val="tx1">
                    <a:tint val="75000"/>
                  </a:schemeClr>
                </a:solidFill>
              </a:defRPr>
            </a:lvl3pPr>
            <a:lvl4pPr marL="1594759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4pPr>
            <a:lvl5pPr marL="2126346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5pPr>
            <a:lvl6pPr marL="2657932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6pPr>
            <a:lvl7pPr marL="3189519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7pPr>
            <a:lvl8pPr marL="3721105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8pPr>
            <a:lvl9pPr marL="4252692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66E92-1727-DA4B-9BFE-814A796E4CEB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FF3D-C610-7141-A5FF-9CB3882A6246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1609632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641" y="2122712"/>
            <a:ext cx="6476326" cy="50594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4446" y="2122712"/>
            <a:ext cx="6476326" cy="50594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66E92-1727-DA4B-9BFE-814A796E4CEB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FF3D-C610-7141-A5FF-9CB3882A6246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925615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6" y="424543"/>
            <a:ext cx="13143131" cy="154127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626" y="1954742"/>
            <a:ext cx="6446562" cy="957988"/>
          </a:xfrm>
        </p:spPr>
        <p:txBody>
          <a:bodyPr anchor="b"/>
          <a:lstStyle>
            <a:lvl1pPr marL="0" indent="0">
              <a:buNone/>
              <a:defRPr sz="2790" b="1"/>
            </a:lvl1pPr>
            <a:lvl2pPr marL="531586" indent="0">
              <a:buNone/>
              <a:defRPr sz="2325" b="1"/>
            </a:lvl2pPr>
            <a:lvl3pPr marL="1063173" indent="0">
              <a:buNone/>
              <a:defRPr sz="2093" b="1"/>
            </a:lvl3pPr>
            <a:lvl4pPr marL="1594759" indent="0">
              <a:buNone/>
              <a:defRPr sz="1860" b="1"/>
            </a:lvl4pPr>
            <a:lvl5pPr marL="2126346" indent="0">
              <a:buNone/>
              <a:defRPr sz="1860" b="1"/>
            </a:lvl5pPr>
            <a:lvl6pPr marL="2657932" indent="0">
              <a:buNone/>
              <a:defRPr sz="1860" b="1"/>
            </a:lvl6pPr>
            <a:lvl7pPr marL="3189519" indent="0">
              <a:buNone/>
              <a:defRPr sz="1860" b="1"/>
            </a:lvl7pPr>
            <a:lvl8pPr marL="3721105" indent="0">
              <a:buNone/>
              <a:defRPr sz="1860" b="1"/>
            </a:lvl8pPr>
            <a:lvl9pPr marL="4252692" indent="0">
              <a:buNone/>
              <a:defRPr sz="186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626" y="2912730"/>
            <a:ext cx="6446562" cy="42841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4447" y="1954742"/>
            <a:ext cx="6478310" cy="957988"/>
          </a:xfrm>
        </p:spPr>
        <p:txBody>
          <a:bodyPr anchor="b"/>
          <a:lstStyle>
            <a:lvl1pPr marL="0" indent="0">
              <a:buNone/>
              <a:defRPr sz="2790" b="1"/>
            </a:lvl1pPr>
            <a:lvl2pPr marL="531586" indent="0">
              <a:buNone/>
              <a:defRPr sz="2325" b="1"/>
            </a:lvl2pPr>
            <a:lvl3pPr marL="1063173" indent="0">
              <a:buNone/>
              <a:defRPr sz="2093" b="1"/>
            </a:lvl3pPr>
            <a:lvl4pPr marL="1594759" indent="0">
              <a:buNone/>
              <a:defRPr sz="1860" b="1"/>
            </a:lvl4pPr>
            <a:lvl5pPr marL="2126346" indent="0">
              <a:buNone/>
              <a:defRPr sz="1860" b="1"/>
            </a:lvl5pPr>
            <a:lvl6pPr marL="2657932" indent="0">
              <a:buNone/>
              <a:defRPr sz="1860" b="1"/>
            </a:lvl6pPr>
            <a:lvl7pPr marL="3189519" indent="0">
              <a:buNone/>
              <a:defRPr sz="1860" b="1"/>
            </a:lvl7pPr>
            <a:lvl8pPr marL="3721105" indent="0">
              <a:buNone/>
              <a:defRPr sz="1860" b="1"/>
            </a:lvl8pPr>
            <a:lvl9pPr marL="4252692" indent="0">
              <a:buNone/>
              <a:defRPr sz="186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4447" y="2912730"/>
            <a:ext cx="6478310" cy="42841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66E92-1727-DA4B-9BFE-814A796E4CEB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FF3D-C610-7141-A5FF-9CB3882A6246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4250766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66E92-1727-DA4B-9BFE-814A796E4CEB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FF3D-C610-7141-A5FF-9CB3882A6246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552581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66E92-1727-DA4B-9BFE-814A796E4CEB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FF3D-C610-7141-A5FF-9CB3882A6246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4804150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7" y="531601"/>
            <a:ext cx="4914784" cy="1860603"/>
          </a:xfrm>
        </p:spPr>
        <p:txBody>
          <a:bodyPr anchor="b"/>
          <a:lstStyle>
            <a:lvl1pPr>
              <a:defRPr sz="372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8310" y="1148111"/>
            <a:ext cx="7714447" cy="5666718"/>
          </a:xfrm>
        </p:spPr>
        <p:txBody>
          <a:bodyPr/>
          <a:lstStyle>
            <a:lvl1pPr>
              <a:defRPr sz="3721"/>
            </a:lvl1pPr>
            <a:lvl2pPr>
              <a:defRPr sz="3256"/>
            </a:lvl2pPr>
            <a:lvl3pPr>
              <a:defRPr sz="2790"/>
            </a:lvl3pPr>
            <a:lvl4pPr>
              <a:defRPr sz="2325"/>
            </a:lvl4pPr>
            <a:lvl5pPr>
              <a:defRPr sz="2325"/>
            </a:lvl5pPr>
            <a:lvl6pPr>
              <a:defRPr sz="2325"/>
            </a:lvl6pPr>
            <a:lvl7pPr>
              <a:defRPr sz="2325"/>
            </a:lvl7pPr>
            <a:lvl8pPr>
              <a:defRPr sz="2325"/>
            </a:lvl8pPr>
            <a:lvl9pPr>
              <a:defRPr sz="232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627" y="2392204"/>
            <a:ext cx="4914784" cy="4431854"/>
          </a:xfrm>
        </p:spPr>
        <p:txBody>
          <a:bodyPr/>
          <a:lstStyle>
            <a:lvl1pPr marL="0" indent="0">
              <a:buNone/>
              <a:defRPr sz="1860"/>
            </a:lvl1pPr>
            <a:lvl2pPr marL="531586" indent="0">
              <a:buNone/>
              <a:defRPr sz="1628"/>
            </a:lvl2pPr>
            <a:lvl3pPr marL="1063173" indent="0">
              <a:buNone/>
              <a:defRPr sz="1395"/>
            </a:lvl3pPr>
            <a:lvl4pPr marL="1594759" indent="0">
              <a:buNone/>
              <a:defRPr sz="1163"/>
            </a:lvl4pPr>
            <a:lvl5pPr marL="2126346" indent="0">
              <a:buNone/>
              <a:defRPr sz="1163"/>
            </a:lvl5pPr>
            <a:lvl6pPr marL="2657932" indent="0">
              <a:buNone/>
              <a:defRPr sz="1163"/>
            </a:lvl6pPr>
            <a:lvl7pPr marL="3189519" indent="0">
              <a:buNone/>
              <a:defRPr sz="1163"/>
            </a:lvl7pPr>
            <a:lvl8pPr marL="3721105" indent="0">
              <a:buNone/>
              <a:defRPr sz="1163"/>
            </a:lvl8pPr>
            <a:lvl9pPr marL="4252692" indent="0">
              <a:buNone/>
              <a:defRPr sz="11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66E92-1727-DA4B-9BFE-814A796E4CEB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FF3D-C610-7141-A5FF-9CB3882A6246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579675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7" y="531601"/>
            <a:ext cx="4914784" cy="1860603"/>
          </a:xfrm>
        </p:spPr>
        <p:txBody>
          <a:bodyPr anchor="b"/>
          <a:lstStyle>
            <a:lvl1pPr>
              <a:defRPr sz="372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78310" y="1148111"/>
            <a:ext cx="7714447" cy="5666718"/>
          </a:xfrm>
        </p:spPr>
        <p:txBody>
          <a:bodyPr anchor="t"/>
          <a:lstStyle>
            <a:lvl1pPr marL="0" indent="0">
              <a:buNone/>
              <a:defRPr sz="3721"/>
            </a:lvl1pPr>
            <a:lvl2pPr marL="531586" indent="0">
              <a:buNone/>
              <a:defRPr sz="3256"/>
            </a:lvl2pPr>
            <a:lvl3pPr marL="1063173" indent="0">
              <a:buNone/>
              <a:defRPr sz="2790"/>
            </a:lvl3pPr>
            <a:lvl4pPr marL="1594759" indent="0">
              <a:buNone/>
              <a:defRPr sz="2325"/>
            </a:lvl4pPr>
            <a:lvl5pPr marL="2126346" indent="0">
              <a:buNone/>
              <a:defRPr sz="2325"/>
            </a:lvl5pPr>
            <a:lvl6pPr marL="2657932" indent="0">
              <a:buNone/>
              <a:defRPr sz="2325"/>
            </a:lvl6pPr>
            <a:lvl7pPr marL="3189519" indent="0">
              <a:buNone/>
              <a:defRPr sz="2325"/>
            </a:lvl7pPr>
            <a:lvl8pPr marL="3721105" indent="0">
              <a:buNone/>
              <a:defRPr sz="2325"/>
            </a:lvl8pPr>
            <a:lvl9pPr marL="4252692" indent="0">
              <a:buNone/>
              <a:defRPr sz="232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627" y="2392204"/>
            <a:ext cx="4914784" cy="4431854"/>
          </a:xfrm>
        </p:spPr>
        <p:txBody>
          <a:bodyPr/>
          <a:lstStyle>
            <a:lvl1pPr marL="0" indent="0">
              <a:buNone/>
              <a:defRPr sz="1860"/>
            </a:lvl1pPr>
            <a:lvl2pPr marL="531586" indent="0">
              <a:buNone/>
              <a:defRPr sz="1628"/>
            </a:lvl2pPr>
            <a:lvl3pPr marL="1063173" indent="0">
              <a:buNone/>
              <a:defRPr sz="1395"/>
            </a:lvl3pPr>
            <a:lvl4pPr marL="1594759" indent="0">
              <a:buNone/>
              <a:defRPr sz="1163"/>
            </a:lvl4pPr>
            <a:lvl5pPr marL="2126346" indent="0">
              <a:buNone/>
              <a:defRPr sz="1163"/>
            </a:lvl5pPr>
            <a:lvl6pPr marL="2657932" indent="0">
              <a:buNone/>
              <a:defRPr sz="1163"/>
            </a:lvl6pPr>
            <a:lvl7pPr marL="3189519" indent="0">
              <a:buNone/>
              <a:defRPr sz="1163"/>
            </a:lvl7pPr>
            <a:lvl8pPr marL="3721105" indent="0">
              <a:buNone/>
              <a:defRPr sz="1163"/>
            </a:lvl8pPr>
            <a:lvl9pPr marL="4252692" indent="0">
              <a:buNone/>
              <a:defRPr sz="11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C66E92-1727-DA4B-9BFE-814A796E4CEB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B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CFF3D-C610-7141-A5FF-9CB3882A6246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960562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641" y="424543"/>
            <a:ext cx="13143131" cy="15412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641" y="2122712"/>
            <a:ext cx="13143131" cy="5059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641" y="7390729"/>
            <a:ext cx="3428643" cy="424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66E92-1727-DA4B-9BFE-814A796E4CEB}" type="datetimeFigureOut">
              <a:rPr lang="en-BG" smtClean="0"/>
              <a:t>12.02.24</a:t>
            </a:fld>
            <a:endParaRPr lang="en-B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7725" y="7390729"/>
            <a:ext cx="5142964" cy="424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B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2129" y="7390729"/>
            <a:ext cx="3428643" cy="424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CFF3D-C610-7141-A5FF-9CB3882A6246}" type="slidenum">
              <a:rPr lang="en-BG" smtClean="0"/>
              <a:t>‹#›</a:t>
            </a:fld>
            <a:endParaRPr lang="en-BG"/>
          </a:p>
        </p:txBody>
      </p:sp>
    </p:spTree>
    <p:extLst>
      <p:ext uri="{BB962C8B-B14F-4D97-AF65-F5344CB8AC3E}">
        <p14:creationId xmlns:p14="http://schemas.microsoft.com/office/powerpoint/2010/main" val="2054595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3173" rtl="0" eaLnBrk="1" latinLnBrk="0" hangingPunct="1">
        <a:lnSpc>
          <a:spcPct val="90000"/>
        </a:lnSpc>
        <a:spcBef>
          <a:spcPct val="0"/>
        </a:spcBef>
        <a:buNone/>
        <a:defRPr sz="51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793" indent="-265793" algn="l" defTabSz="1063173" rtl="0" eaLnBrk="1" latinLnBrk="0" hangingPunct="1">
        <a:lnSpc>
          <a:spcPct val="90000"/>
        </a:lnSpc>
        <a:spcBef>
          <a:spcPts val="1163"/>
        </a:spcBef>
        <a:buFont typeface="Arial" panose="020B0604020202020204" pitchFamily="34" charset="0"/>
        <a:buChar char="•"/>
        <a:defRPr sz="3256" kern="1200">
          <a:solidFill>
            <a:schemeClr val="tx1"/>
          </a:solidFill>
          <a:latin typeface="+mn-lt"/>
          <a:ea typeface="+mn-ea"/>
          <a:cs typeface="+mn-cs"/>
        </a:defRPr>
      </a:lvl1pPr>
      <a:lvl2pPr marL="797380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790" kern="1200">
          <a:solidFill>
            <a:schemeClr val="tx1"/>
          </a:solidFill>
          <a:latin typeface="+mn-lt"/>
          <a:ea typeface="+mn-ea"/>
          <a:cs typeface="+mn-cs"/>
        </a:defRPr>
      </a:lvl2pPr>
      <a:lvl3pPr marL="1328966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3pPr>
      <a:lvl4pPr marL="1860553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4pPr>
      <a:lvl5pPr marL="2392139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5pPr>
      <a:lvl6pPr marL="2923725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455312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986898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518485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1pPr>
      <a:lvl2pPr marL="531586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2pPr>
      <a:lvl3pPr marL="1063173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3pPr>
      <a:lvl4pPr marL="1594759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4pPr>
      <a:lvl5pPr marL="2126346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5pPr>
      <a:lvl6pPr marL="2657932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189519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721105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252692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and person looking at a computer&#10;&#10;Description automatically generated">
            <a:extLst>
              <a:ext uri="{FF2B5EF4-FFF2-40B4-BE49-F238E27FC236}">
                <a16:creationId xmlns:a16="http://schemas.microsoft.com/office/drawing/2014/main" id="{D206F124-05F7-29A7-9876-6BBA54E748A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914" r="7926" b="6733"/>
          <a:stretch/>
        </p:blipFill>
        <p:spPr>
          <a:xfrm>
            <a:off x="1294063" y="0"/>
            <a:ext cx="13944349" cy="7974014"/>
          </a:xfrm>
          <a:prstGeom prst="rect">
            <a:avLst/>
          </a:prstGeom>
        </p:spPr>
      </p:pic>
      <p:sp>
        <p:nvSpPr>
          <p:cNvPr id="4" name="Round Single Corner Rectangle 31">
            <a:extLst>
              <a:ext uri="{FF2B5EF4-FFF2-40B4-BE49-F238E27FC236}">
                <a16:creationId xmlns:a16="http://schemas.microsoft.com/office/drawing/2014/main" id="{00DD2DDB-A0A4-E49C-F1D7-EF1CFBFED0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auto">
          <a:xfrm rot="5400000">
            <a:off x="-577849" y="577853"/>
            <a:ext cx="7974010" cy="6818310"/>
          </a:xfrm>
          <a:prstGeom prst="round1Rect">
            <a:avLst/>
          </a:prstGeom>
          <a:solidFill>
            <a:srgbClr val="1AADF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itle 25">
            <a:extLst>
              <a:ext uri="{FF2B5EF4-FFF2-40B4-BE49-F238E27FC236}">
                <a16:creationId xmlns:a16="http://schemas.microsoft.com/office/drawing/2014/main" id="{901D8050-35DB-41FF-6011-043D8C1029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479" y="1934911"/>
            <a:ext cx="6177832" cy="2505979"/>
          </a:xfrm>
        </p:spPr>
        <p:txBody>
          <a:bodyPr>
            <a:noAutofit/>
          </a:bodyPr>
          <a:lstStyle/>
          <a:p>
            <a:pPr algn="l"/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 us help you improve your  security while enabling higher cost savings with Microsoft Azure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BF00BA1-1E4D-2D9F-2679-48C0313F2D63}"/>
              </a:ext>
            </a:extLst>
          </p:cNvPr>
          <p:cNvSpPr txBox="1"/>
          <p:nvPr/>
        </p:nvSpPr>
        <p:spPr>
          <a:xfrm>
            <a:off x="604202" y="539105"/>
            <a:ext cx="3572943" cy="677108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prstDash val="lgDash"/>
          </a:ln>
        </p:spPr>
        <p:txBody>
          <a:bodyPr wrap="square" lIns="137160" tIns="91440" rIns="137160" bIns="9144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Partner logo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2340AAC-102A-428C-B652-D97DB21C54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512" y="671810"/>
            <a:ext cx="3937198" cy="559651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BCD82004-1BE0-8605-E9A4-620E174340A8}"/>
              </a:ext>
            </a:extLst>
          </p:cNvPr>
          <p:cNvGrpSpPr/>
          <p:nvPr/>
        </p:nvGrpSpPr>
        <p:grpSpPr>
          <a:xfrm>
            <a:off x="1" y="4836911"/>
            <a:ext cx="6818310" cy="2148089"/>
            <a:chOff x="-95002" y="5321990"/>
            <a:chExt cx="6818310" cy="214808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5E5FAD4-F2B9-DAA6-2E39-297204E9386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auto">
            <a:xfrm rot="5400000">
              <a:off x="2240108" y="2986880"/>
              <a:ext cx="2148089" cy="6818310"/>
            </a:xfrm>
            <a:prstGeom prst="rect">
              <a:avLst/>
            </a:prstGeom>
            <a:solidFill>
              <a:srgbClr val="0078D3">
                <a:alpha val="73000"/>
              </a:srgbClr>
            </a:solidFill>
            <a:ln>
              <a:noFill/>
              <a:headEnd type="none" w="med" len="med"/>
              <a:tailEnd type="none" w="med" len="med"/>
            </a:ln>
            <a:effectLst>
              <a:outerShdw blurRad="69391" dist="50800" dir="5400000" sx="100447" sy="100447" algn="ctr" rotWithShape="0">
                <a:prstClr val="black">
                  <a:alpha val="2029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9" name="Subtitle 26">
              <a:extLst>
                <a:ext uri="{FF2B5EF4-FFF2-40B4-BE49-F238E27FC236}">
                  <a16:creationId xmlns:a16="http://schemas.microsoft.com/office/drawing/2014/main" id="{4AF15A21-744D-2613-A4D7-CE8E738F8C64}"/>
                </a:ext>
              </a:extLst>
            </p:cNvPr>
            <p:cNvSpPr txBox="1">
              <a:spLocks/>
            </p:cNvSpPr>
            <p:nvPr/>
          </p:nvSpPr>
          <p:spPr>
            <a:xfrm>
              <a:off x="477769" y="5592596"/>
              <a:ext cx="6245539" cy="1779272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l" defTabSz="1371600" rtl="0" eaLnBrk="1" latinLnBrk="0" hangingPunct="1">
                <a:lnSpc>
                  <a:spcPct val="90000"/>
                </a:lnSpc>
                <a:spcBef>
                  <a:spcPts val="1500"/>
                </a:spcBef>
                <a:buFont typeface="Arial" panose="020B0604020202020204" pitchFamily="34" charset="0"/>
                <a:buNone/>
                <a:defRPr sz="36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716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0574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7432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4290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148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006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4864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268"/>
                </a:lnSpc>
                <a:spcBef>
                  <a:spcPts val="0"/>
                </a:spcBef>
              </a:pPr>
              <a:r>
                <a:rPr lang="en-US" sz="3200" b="1" dirty="0"/>
                <a:t>Download our eBook: </a:t>
              </a:r>
              <a:br>
                <a:rPr lang="en-US" dirty="0">
                  <a:latin typeface="+mj-lt"/>
                </a:rPr>
              </a:br>
              <a:r>
                <a:rPr lang="en-US" sz="2400" dirty="0"/>
                <a:t>Simplifying cloud migration​ and modernization journey​ with Microsoft Azure​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400204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E598F0-FFE8-9ADC-3A58-82011AC232B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A person in a suit holding a tablet&#10;&#10;Description automatically generated">
            <a:extLst>
              <a:ext uri="{FF2B5EF4-FFF2-40B4-BE49-F238E27FC236}">
                <a16:creationId xmlns:a16="http://schemas.microsoft.com/office/drawing/2014/main" id="{AFBD7227-80BA-2D84-FD15-7913CBD0CEE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8910" r="10303" b="3759"/>
          <a:stretch/>
        </p:blipFill>
        <p:spPr>
          <a:xfrm>
            <a:off x="357159" y="0"/>
            <a:ext cx="14881253" cy="7974011"/>
          </a:xfrm>
          <a:prstGeom prst="rect">
            <a:avLst/>
          </a:prstGeom>
        </p:spPr>
      </p:pic>
      <p:sp>
        <p:nvSpPr>
          <p:cNvPr id="4" name="Round Single Corner Rectangle 31">
            <a:extLst>
              <a:ext uri="{FF2B5EF4-FFF2-40B4-BE49-F238E27FC236}">
                <a16:creationId xmlns:a16="http://schemas.microsoft.com/office/drawing/2014/main" id="{EA2F74D8-AA64-2A15-1BD4-4C313599A2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auto">
          <a:xfrm rot="5400000">
            <a:off x="-577849" y="577853"/>
            <a:ext cx="7974010" cy="6818310"/>
          </a:xfrm>
          <a:prstGeom prst="round1Rect">
            <a:avLst/>
          </a:prstGeom>
          <a:solidFill>
            <a:srgbClr val="1AADF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itle 25">
            <a:extLst>
              <a:ext uri="{FF2B5EF4-FFF2-40B4-BE49-F238E27FC236}">
                <a16:creationId xmlns:a16="http://schemas.microsoft.com/office/drawing/2014/main" id="{0F308CA3-9069-5300-AAA0-235891DB76C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479" y="1934911"/>
            <a:ext cx="6177832" cy="2505979"/>
          </a:xfrm>
        </p:spPr>
        <p:txBody>
          <a:bodyPr>
            <a:noAutofit/>
          </a:bodyPr>
          <a:lstStyle/>
          <a:p>
            <a:pPr algn="l"/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 us help you improve your  security while enabling higher cost savings with Microsoft Azure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ECCD672-3914-C2D4-6D49-8074522C74B8}"/>
              </a:ext>
            </a:extLst>
          </p:cNvPr>
          <p:cNvSpPr txBox="1"/>
          <p:nvPr/>
        </p:nvSpPr>
        <p:spPr>
          <a:xfrm>
            <a:off x="604202" y="539105"/>
            <a:ext cx="3572943" cy="677108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prstDash val="lgDash"/>
          </a:ln>
        </p:spPr>
        <p:txBody>
          <a:bodyPr wrap="square" lIns="137160" tIns="91440" rIns="137160" bIns="9144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Partner logo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F9865AA-2B67-EB99-9B7F-98B96C216E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512" y="671810"/>
            <a:ext cx="3937198" cy="559651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13071902-6AF9-4C96-1752-D783B4A777CF}"/>
              </a:ext>
            </a:extLst>
          </p:cNvPr>
          <p:cNvGrpSpPr/>
          <p:nvPr/>
        </p:nvGrpSpPr>
        <p:grpSpPr>
          <a:xfrm>
            <a:off x="1" y="4836911"/>
            <a:ext cx="6818310" cy="2148089"/>
            <a:chOff x="-95002" y="5321990"/>
            <a:chExt cx="6818310" cy="214808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1F6F1BE8-FD8F-962B-B60B-FA50C5E36AD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auto">
            <a:xfrm rot="5400000">
              <a:off x="2240108" y="2986880"/>
              <a:ext cx="2148089" cy="6818310"/>
            </a:xfrm>
            <a:prstGeom prst="rect">
              <a:avLst/>
            </a:prstGeom>
            <a:solidFill>
              <a:srgbClr val="0078D3">
                <a:alpha val="73000"/>
              </a:srgbClr>
            </a:solidFill>
            <a:ln>
              <a:noFill/>
              <a:headEnd type="none" w="med" len="med"/>
              <a:tailEnd type="none" w="med" len="med"/>
            </a:ln>
            <a:effectLst>
              <a:outerShdw blurRad="69391" dist="50800" dir="5400000" sx="100447" sy="100447" algn="ctr" rotWithShape="0">
                <a:prstClr val="black">
                  <a:alpha val="2029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9" name="Subtitle 26">
              <a:extLst>
                <a:ext uri="{FF2B5EF4-FFF2-40B4-BE49-F238E27FC236}">
                  <a16:creationId xmlns:a16="http://schemas.microsoft.com/office/drawing/2014/main" id="{3623040C-F596-28A6-95C2-DF8457C0F75D}"/>
                </a:ext>
              </a:extLst>
            </p:cNvPr>
            <p:cNvSpPr txBox="1">
              <a:spLocks/>
            </p:cNvSpPr>
            <p:nvPr/>
          </p:nvSpPr>
          <p:spPr>
            <a:xfrm>
              <a:off x="477769" y="5592596"/>
              <a:ext cx="6245539" cy="1779272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l" defTabSz="1371600" rtl="0" eaLnBrk="1" latinLnBrk="0" hangingPunct="1">
                <a:lnSpc>
                  <a:spcPct val="90000"/>
                </a:lnSpc>
                <a:spcBef>
                  <a:spcPts val="1500"/>
                </a:spcBef>
                <a:buFont typeface="Arial" panose="020B0604020202020204" pitchFamily="34" charset="0"/>
                <a:buNone/>
                <a:defRPr sz="36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716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0574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7432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4290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148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006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4864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268"/>
                </a:lnSpc>
                <a:spcBef>
                  <a:spcPts val="0"/>
                </a:spcBef>
              </a:pPr>
              <a:r>
                <a:rPr lang="en-US" sz="3200" b="1" dirty="0"/>
                <a:t>Download our eBook: </a:t>
              </a:r>
              <a:br>
                <a:rPr lang="en-US" dirty="0">
                  <a:latin typeface="+mj-lt"/>
                </a:rPr>
              </a:br>
              <a:r>
                <a:rPr lang="en-US" sz="2400" dirty="0"/>
                <a:t>Simplifying cloud migration​ and modernization journey​ with Microsoft Azure​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56535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DB139D-3CFA-76AA-A74F-31357AD0D8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holding a tablet&#10;&#10;Description automatically generated">
            <a:extLst>
              <a:ext uri="{FF2B5EF4-FFF2-40B4-BE49-F238E27FC236}">
                <a16:creationId xmlns:a16="http://schemas.microsoft.com/office/drawing/2014/main" id="{373F98DE-7BFB-7BD3-A033-B1F8BD9510B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9610" t="22536" r="5360" b="1065"/>
          <a:stretch/>
        </p:blipFill>
        <p:spPr>
          <a:xfrm>
            <a:off x="0" y="0"/>
            <a:ext cx="15238413" cy="7974011"/>
          </a:xfrm>
          <a:prstGeom prst="rect">
            <a:avLst/>
          </a:prstGeom>
        </p:spPr>
      </p:pic>
      <p:sp>
        <p:nvSpPr>
          <p:cNvPr id="4" name="Round Single Corner Rectangle 31">
            <a:extLst>
              <a:ext uri="{FF2B5EF4-FFF2-40B4-BE49-F238E27FC236}">
                <a16:creationId xmlns:a16="http://schemas.microsoft.com/office/drawing/2014/main" id="{D59668C9-10CB-C42F-8199-47CED0AE2A5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auto">
          <a:xfrm rot="5400000">
            <a:off x="-577849" y="577853"/>
            <a:ext cx="7974010" cy="6818310"/>
          </a:xfrm>
          <a:prstGeom prst="round1Rect">
            <a:avLst/>
          </a:prstGeom>
          <a:solidFill>
            <a:srgbClr val="1AADF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itle 25">
            <a:extLst>
              <a:ext uri="{FF2B5EF4-FFF2-40B4-BE49-F238E27FC236}">
                <a16:creationId xmlns:a16="http://schemas.microsoft.com/office/drawing/2014/main" id="{8CAE619C-0B07-F187-1BED-EB2932F552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0479" y="1934911"/>
            <a:ext cx="6177832" cy="2505979"/>
          </a:xfrm>
        </p:spPr>
        <p:txBody>
          <a:bodyPr>
            <a:noAutofit/>
          </a:bodyPr>
          <a:lstStyle/>
          <a:p>
            <a:pPr algn="l"/>
            <a:r>
              <a:rPr lang="en-US" sz="4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Let us help you improve your  security while enabling higher cost savings with Microsoft Azure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9D81B8E-2389-3192-53FD-17BDC57D875C}"/>
              </a:ext>
            </a:extLst>
          </p:cNvPr>
          <p:cNvSpPr txBox="1"/>
          <p:nvPr/>
        </p:nvSpPr>
        <p:spPr>
          <a:xfrm>
            <a:off x="604202" y="539105"/>
            <a:ext cx="3572943" cy="677108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prstDash val="lgDash"/>
          </a:ln>
        </p:spPr>
        <p:txBody>
          <a:bodyPr wrap="square" lIns="137160" tIns="91440" rIns="137160" bIns="9144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Partner logo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CB82ABA-6AAB-8A6E-815A-C571A7DE0C1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512" y="671810"/>
            <a:ext cx="3937198" cy="559651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09A1BC41-61E9-6CF1-3EC5-E6FF3B23C127}"/>
              </a:ext>
            </a:extLst>
          </p:cNvPr>
          <p:cNvGrpSpPr/>
          <p:nvPr/>
        </p:nvGrpSpPr>
        <p:grpSpPr>
          <a:xfrm>
            <a:off x="1" y="4836911"/>
            <a:ext cx="6818310" cy="2148089"/>
            <a:chOff x="-95002" y="5321990"/>
            <a:chExt cx="6818310" cy="214808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AF8847E-F7E2-B259-B30D-53ADB809CEA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auto">
            <a:xfrm rot="5400000">
              <a:off x="2240108" y="2986880"/>
              <a:ext cx="2148089" cy="6818310"/>
            </a:xfrm>
            <a:prstGeom prst="rect">
              <a:avLst/>
            </a:prstGeom>
            <a:solidFill>
              <a:srgbClr val="0078D3">
                <a:alpha val="73000"/>
              </a:srgbClr>
            </a:solidFill>
            <a:ln>
              <a:noFill/>
              <a:headEnd type="none" w="med" len="med"/>
              <a:tailEnd type="none" w="med" len="med"/>
            </a:ln>
            <a:effectLst>
              <a:outerShdw blurRad="69391" dist="50800" dir="5400000" sx="100447" sy="100447" algn="ctr" rotWithShape="0">
                <a:prstClr val="black">
                  <a:alpha val="2029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9" name="Subtitle 26">
              <a:extLst>
                <a:ext uri="{FF2B5EF4-FFF2-40B4-BE49-F238E27FC236}">
                  <a16:creationId xmlns:a16="http://schemas.microsoft.com/office/drawing/2014/main" id="{05372A5B-A66D-DD79-B68C-7A527294111E}"/>
                </a:ext>
              </a:extLst>
            </p:cNvPr>
            <p:cNvSpPr txBox="1">
              <a:spLocks/>
            </p:cNvSpPr>
            <p:nvPr/>
          </p:nvSpPr>
          <p:spPr>
            <a:xfrm>
              <a:off x="477769" y="5592596"/>
              <a:ext cx="6245539" cy="1779272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l" defTabSz="1371600" rtl="0" eaLnBrk="1" latinLnBrk="0" hangingPunct="1">
                <a:lnSpc>
                  <a:spcPct val="90000"/>
                </a:lnSpc>
                <a:spcBef>
                  <a:spcPts val="1500"/>
                </a:spcBef>
                <a:buFont typeface="Arial" panose="020B0604020202020204" pitchFamily="34" charset="0"/>
                <a:buNone/>
                <a:defRPr sz="36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716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0574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7432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4290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148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006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4864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268"/>
                </a:lnSpc>
                <a:spcBef>
                  <a:spcPts val="0"/>
                </a:spcBef>
              </a:pPr>
              <a:r>
                <a:rPr lang="en-US" sz="3200" b="1" dirty="0"/>
                <a:t>Download our eBook: </a:t>
              </a:r>
              <a:br>
                <a:rPr lang="en-US" dirty="0">
                  <a:latin typeface="+mj-lt"/>
                </a:rPr>
              </a:br>
              <a:r>
                <a:rPr lang="en-US" sz="2400" dirty="0"/>
                <a:t>Simplifying cloud migration​ and modernization journey​ with Microsoft Azure​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73136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9D3432FEC7444D8BA76D7B01010F81" ma:contentTypeVersion="19" ma:contentTypeDescription="Create a new document." ma:contentTypeScope="" ma:versionID="88752f3cb97e268f873e481d587ed51e">
  <xsd:schema xmlns:xsd="http://www.w3.org/2001/XMLSchema" xmlns:xs="http://www.w3.org/2001/XMLSchema" xmlns:p="http://schemas.microsoft.com/office/2006/metadata/properties" xmlns:ns2="2535386a-10b8-4232-a94c-9d3ed4540ad7" xmlns:ns3="3d7cdd09-fef8-484d-8efb-f073c5fd928a" targetNamespace="http://schemas.microsoft.com/office/2006/metadata/properties" ma:root="true" ma:fieldsID="7cc3bcd9853e6c236c56acffa5290e5f" ns2:_="" ns3:_="">
    <xsd:import namespace="2535386a-10b8-4232-a94c-9d3ed4540ad7"/>
    <xsd:import namespace="3d7cdd09-fef8-484d-8efb-f073c5fd92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35386a-10b8-4232-a94c-9d3ed4540ad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8db4ddee-5e58-4560-99ef-1c84dade78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7cdd09-fef8-484d-8efb-f073c5fd928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b7f06543-e1ef-45cb-94d3-ce3e4e0a5242}" ma:internalName="TaxCatchAll" ma:showField="CatchAllData" ma:web="3d7cdd09-fef8-484d-8efb-f073c5fd92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535386a-10b8-4232-a94c-9d3ed4540ad7">
      <Terms xmlns="http://schemas.microsoft.com/office/infopath/2007/PartnerControls"/>
    </lcf76f155ced4ddcb4097134ff3c332f>
    <TaxCatchAll xmlns="3d7cdd09-fef8-484d-8efb-f073c5fd928a" xsi:nil="true"/>
  </documentManagement>
</p:properties>
</file>

<file path=customXml/itemProps1.xml><?xml version="1.0" encoding="utf-8"?>
<ds:datastoreItem xmlns:ds="http://schemas.openxmlformats.org/officeDocument/2006/customXml" ds:itemID="{6AAD7B38-045B-4646-B263-82CCF6A9BC6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553D815-1718-480B-B211-E6CBDBE7C290}"/>
</file>

<file path=customXml/itemProps3.xml><?xml version="1.0" encoding="utf-8"?>
<ds:datastoreItem xmlns:ds="http://schemas.openxmlformats.org/officeDocument/2006/customXml" ds:itemID="{34C1A58C-3192-4863-9E41-E0B913CE6A01}">
  <ds:schemaRefs>
    <ds:schemaRef ds:uri="91dde146-1d64-4472-abb4-1dd87af97482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elements/1.1/"/>
    <ds:schemaRef ds:uri="81ae4995-9656-43b3-9004-9b2d2195dcda"/>
    <ds:schemaRef ds:uri="http://purl.org/dc/dcmitype/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13</TotalTime>
  <Words>93</Words>
  <Application>Microsoft Macintosh PowerPoint</Application>
  <PresentationFormat>Custom</PresentationFormat>
  <Paragraphs>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Segoe UI</vt:lpstr>
      <vt:lpstr>Office Theme</vt:lpstr>
      <vt:lpstr>Let us help you improve your  security while enabling higher cost savings with Microsoft Azure</vt:lpstr>
      <vt:lpstr>Let us help you improve your  security while enabling higher cost savings with Microsoft Azure</vt:lpstr>
      <vt:lpstr>Let us help you improve your  security while enabling higher cost savings with Microsoft Azure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 us help you improve your  security while enabling higher cost savings with Microsoft Azure</dc:title>
  <dc:creator>Sabeva, Elena</dc:creator>
  <cp:lastModifiedBy>Sabeva, Elena</cp:lastModifiedBy>
  <cp:revision>1</cp:revision>
  <dcterms:created xsi:type="dcterms:W3CDTF">2024-02-08T15:33:05Z</dcterms:created>
  <dcterms:modified xsi:type="dcterms:W3CDTF">2024-02-12T14:09:56Z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0x010100759D3432FEC7444D8BA76D7B01010F81</vt:lpwstr>
  </property>
  <property fmtid="{D5CDD505-2E9C-101B-9397-08002B2CF9AE}" pid="3" name="MediaServiceImageTags">
    <vt:lpwstr/>
  </property>
</Properties>
</file>