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3"/>
  </p:sldMasterIdLst>
  <p:sldIdLst>
    <p:sldId id="256" r:id="rId4"/>
    <p:sldId id="257" r:id="rId5"/>
    <p:sldId id="258" r:id="rId6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8D3"/>
    <a:srgbClr val="1AAD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5BCBC05-C3AA-AC4B-98BE-27D29D6D2FAB}" v="62" dt="2024-02-12T15:26:58.8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881"/>
    <p:restoredTop sz="96327"/>
  </p:normalViewPr>
  <p:slideViewPr>
    <p:cSldViewPr snapToGrid="0">
      <p:cViewPr varScale="1">
        <p:scale>
          <a:sx n="67" d="100"/>
          <a:sy n="67" d="100"/>
        </p:scale>
        <p:origin x="2096" y="1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Master" Target="slideMasters/slideMaster1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microsoft.com/office/2016/11/relationships/changesInfo" Target="changesInfos/changesInfo1.xml"/><Relationship Id="rId5" Type="http://schemas.openxmlformats.org/officeDocument/2006/relationships/slide" Target="slides/slide2.xml"/><Relationship Id="rId10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beva, Elena" userId="47117397-3ead-4afd-9b74-d89c76245eb2" providerId="ADAL" clId="{05BCBC05-C3AA-AC4B-98BE-27D29D6D2FAB}"/>
    <pc:docChg chg="custSel modSld">
      <pc:chgData name="Sabeva, Elena" userId="47117397-3ead-4afd-9b74-d89c76245eb2" providerId="ADAL" clId="{05BCBC05-C3AA-AC4B-98BE-27D29D6D2FAB}" dt="2024-02-12T15:26:58.813" v="124"/>
      <pc:docMkLst>
        <pc:docMk/>
      </pc:docMkLst>
      <pc:sldChg chg="addSp delSp modSp mod">
        <pc:chgData name="Sabeva, Elena" userId="47117397-3ead-4afd-9b74-d89c76245eb2" providerId="ADAL" clId="{05BCBC05-C3AA-AC4B-98BE-27D29D6D2FAB}" dt="2024-02-12T14:21:38.559" v="65" actId="732"/>
        <pc:sldMkLst>
          <pc:docMk/>
          <pc:sldMk cId="1157050584" sldId="256"/>
        </pc:sldMkLst>
        <pc:picChg chg="add del mod">
          <ac:chgData name="Sabeva, Elena" userId="47117397-3ead-4afd-9b74-d89c76245eb2" providerId="ADAL" clId="{05BCBC05-C3AA-AC4B-98BE-27D29D6D2FAB}" dt="2024-02-12T14:10:55.593" v="4" actId="478"/>
          <ac:picMkLst>
            <pc:docMk/>
            <pc:sldMk cId="1157050584" sldId="256"/>
            <ac:picMk id="3" creationId="{006EC5B9-BAAD-8078-7239-26000BE41E16}"/>
          </ac:picMkLst>
        </pc:picChg>
        <pc:picChg chg="del">
          <ac:chgData name="Sabeva, Elena" userId="47117397-3ead-4afd-9b74-d89c76245eb2" providerId="ADAL" clId="{05BCBC05-C3AA-AC4B-98BE-27D29D6D2FAB}" dt="2024-02-12T14:10:39.743" v="0" actId="478"/>
          <ac:picMkLst>
            <pc:docMk/>
            <pc:sldMk cId="1157050584" sldId="256"/>
            <ac:picMk id="4" creationId="{6CEF8727-16B7-0DC1-CA55-97ABEAE73DBB}"/>
          </ac:picMkLst>
        </pc:picChg>
        <pc:picChg chg="add del mod modCrop">
          <ac:chgData name="Sabeva, Elena" userId="47117397-3ead-4afd-9b74-d89c76245eb2" providerId="ADAL" clId="{05BCBC05-C3AA-AC4B-98BE-27D29D6D2FAB}" dt="2024-02-12T14:16:27.043" v="25" actId="478"/>
          <ac:picMkLst>
            <pc:docMk/>
            <pc:sldMk cId="1157050584" sldId="256"/>
            <ac:picMk id="29" creationId="{FCD89E9A-C528-5921-9BA7-7C87F388FAE2}"/>
          </ac:picMkLst>
        </pc:picChg>
        <pc:picChg chg="add del mod modCrop">
          <ac:chgData name="Sabeva, Elena" userId="47117397-3ead-4afd-9b74-d89c76245eb2" providerId="ADAL" clId="{05BCBC05-C3AA-AC4B-98BE-27D29D6D2FAB}" dt="2024-02-12T14:18:06.945" v="52" actId="478"/>
          <ac:picMkLst>
            <pc:docMk/>
            <pc:sldMk cId="1157050584" sldId="256"/>
            <ac:picMk id="32" creationId="{5B19F523-E739-32B2-F865-DF20AA12D377}"/>
          </ac:picMkLst>
        </pc:picChg>
        <pc:picChg chg="add mod modCrop">
          <ac:chgData name="Sabeva, Elena" userId="47117397-3ead-4afd-9b74-d89c76245eb2" providerId="ADAL" clId="{05BCBC05-C3AA-AC4B-98BE-27D29D6D2FAB}" dt="2024-02-12T14:21:38.559" v="65" actId="732"/>
          <ac:picMkLst>
            <pc:docMk/>
            <pc:sldMk cId="1157050584" sldId="256"/>
            <ac:picMk id="34" creationId="{A45A4E54-2534-AA81-2EE4-A84BBE21866E}"/>
          </ac:picMkLst>
        </pc:picChg>
      </pc:sldChg>
      <pc:sldChg chg="addSp delSp modSp mod">
        <pc:chgData name="Sabeva, Elena" userId="47117397-3ead-4afd-9b74-d89c76245eb2" providerId="ADAL" clId="{05BCBC05-C3AA-AC4B-98BE-27D29D6D2FAB}" dt="2024-02-12T15:26:58.813" v="124"/>
        <pc:sldMkLst>
          <pc:docMk/>
          <pc:sldMk cId="952014564" sldId="257"/>
        </pc:sldMkLst>
        <pc:picChg chg="del">
          <ac:chgData name="Sabeva, Elena" userId="47117397-3ead-4afd-9b74-d89c76245eb2" providerId="ADAL" clId="{05BCBC05-C3AA-AC4B-98BE-27D29D6D2FAB}" dt="2024-02-12T14:21:44.599" v="66" actId="478"/>
          <ac:picMkLst>
            <pc:docMk/>
            <pc:sldMk cId="952014564" sldId="257"/>
            <ac:picMk id="3" creationId="{BAADF1D8-369F-1FA9-7559-02098E33A8EB}"/>
          </ac:picMkLst>
        </pc:picChg>
        <pc:picChg chg="add mod modCrop">
          <ac:chgData name="Sabeva, Elena" userId="47117397-3ead-4afd-9b74-d89c76245eb2" providerId="ADAL" clId="{05BCBC05-C3AA-AC4B-98BE-27D29D6D2FAB}" dt="2024-02-12T15:26:58.813" v="124"/>
          <ac:picMkLst>
            <pc:docMk/>
            <pc:sldMk cId="952014564" sldId="257"/>
            <ac:picMk id="3" creationId="{CD40C551-B23F-674F-47A6-80ED5A4DD955}"/>
          </ac:picMkLst>
        </pc:picChg>
        <pc:picChg chg="add del mod">
          <ac:chgData name="Sabeva, Elena" userId="47117397-3ead-4afd-9b74-d89c76245eb2" providerId="ADAL" clId="{05BCBC05-C3AA-AC4B-98BE-27D29D6D2FAB}" dt="2024-02-12T14:22:30.884" v="74" actId="478"/>
          <ac:picMkLst>
            <pc:docMk/>
            <pc:sldMk cId="952014564" sldId="257"/>
            <ac:picMk id="4" creationId="{62D9B977-2665-D4E7-9861-C264B8D59D79}"/>
          </ac:picMkLst>
        </pc:picChg>
      </pc:sldChg>
      <pc:sldChg chg="addSp delSp modSp mod">
        <pc:chgData name="Sabeva, Elena" userId="47117397-3ead-4afd-9b74-d89c76245eb2" providerId="ADAL" clId="{05BCBC05-C3AA-AC4B-98BE-27D29D6D2FAB}" dt="2024-02-12T14:35:24.334" v="123" actId="732"/>
        <pc:sldMkLst>
          <pc:docMk/>
          <pc:sldMk cId="3220961900" sldId="258"/>
        </pc:sldMkLst>
        <pc:picChg chg="del">
          <ac:chgData name="Sabeva, Elena" userId="47117397-3ead-4afd-9b74-d89c76245eb2" providerId="ADAL" clId="{05BCBC05-C3AA-AC4B-98BE-27D29D6D2FAB}" dt="2024-02-12T14:27:21.967" v="92" actId="478"/>
          <ac:picMkLst>
            <pc:docMk/>
            <pc:sldMk cId="3220961900" sldId="258"/>
            <ac:picMk id="2" creationId="{8D093276-8FDA-56FE-C729-9EB5AC75890B}"/>
          </ac:picMkLst>
        </pc:picChg>
        <pc:picChg chg="add del mod modCrop">
          <ac:chgData name="Sabeva, Elena" userId="47117397-3ead-4afd-9b74-d89c76245eb2" providerId="ADAL" clId="{05BCBC05-C3AA-AC4B-98BE-27D29D6D2FAB}" dt="2024-02-12T14:33:39.775" v="104" actId="478"/>
          <ac:picMkLst>
            <pc:docMk/>
            <pc:sldMk cId="3220961900" sldId="258"/>
            <ac:picMk id="4" creationId="{5928AB16-BF9E-9515-0EEB-AD17C5C39A69}"/>
          </ac:picMkLst>
        </pc:picChg>
        <pc:picChg chg="add mod modCrop">
          <ac:chgData name="Sabeva, Elena" userId="47117397-3ead-4afd-9b74-d89c76245eb2" providerId="ADAL" clId="{05BCBC05-C3AA-AC4B-98BE-27D29D6D2FAB}" dt="2024-02-12T14:35:24.334" v="123" actId="732"/>
          <ac:picMkLst>
            <pc:docMk/>
            <pc:sldMk cId="3220961900" sldId="258"/>
            <ac:picMk id="29" creationId="{0B3729C7-03BF-C383-357D-0E28AF3EDA2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244726"/>
            <a:ext cx="11658600" cy="47752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53B5-3D07-D645-A863-AE82A220B80B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08C87-A2BB-9C4F-9175-957BE98E5277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912629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53B5-3D07-D645-A863-AE82A220B80B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08C87-A2BB-9C4F-9175-957BE98E5277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509884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730250"/>
            <a:ext cx="2957513" cy="11623676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730250"/>
            <a:ext cx="8701088" cy="1162367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53B5-3D07-D645-A863-AE82A220B80B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08C87-A2BB-9C4F-9175-957BE98E5277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4763739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53B5-3D07-D645-A863-AE82A220B80B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08C87-A2BB-9C4F-9175-957BE98E5277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724006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3419479"/>
            <a:ext cx="11830050" cy="5705474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9178929"/>
            <a:ext cx="11830050" cy="3000374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53B5-3D07-D645-A863-AE82A220B80B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08C87-A2BB-9C4F-9175-957BE98E5277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72993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651250"/>
            <a:ext cx="58293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651250"/>
            <a:ext cx="58293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53B5-3D07-D645-A863-AE82A220B80B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08C87-A2BB-9C4F-9175-957BE98E5277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4297689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1" y="730253"/>
            <a:ext cx="11830050" cy="265112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3362326"/>
            <a:ext cx="5802510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5010150"/>
            <a:ext cx="5802510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5" y="3362326"/>
            <a:ext cx="5831087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5" y="5010150"/>
            <a:ext cx="5831087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53B5-3D07-D645-A863-AE82A220B80B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08C87-A2BB-9C4F-9175-957BE98E5277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588644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53B5-3D07-D645-A863-AE82A220B80B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08C87-A2BB-9C4F-9175-957BE98E5277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5838428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53B5-3D07-D645-A863-AE82A220B80B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08C87-A2BB-9C4F-9175-957BE98E5277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4850537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6" y="1974853"/>
            <a:ext cx="6943725" cy="974725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53B5-3D07-D645-A863-AE82A220B80B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08C87-A2BB-9C4F-9175-957BE98E5277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7223551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6" y="1974853"/>
            <a:ext cx="6943725" cy="9747250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F453B5-3D07-D645-A863-AE82A220B80B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208C87-A2BB-9C4F-9175-957BE98E5277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035331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F453B5-3D07-D645-A863-AE82A220B80B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208C87-A2BB-9C4F-9175-957BE98E5277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365857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 person in a suit holding a tablet&#10;&#10;Description automatically generated">
            <a:extLst>
              <a:ext uri="{FF2B5EF4-FFF2-40B4-BE49-F238E27FC236}">
                <a16:creationId xmlns:a16="http://schemas.microsoft.com/office/drawing/2014/main" id="{A45A4E54-2534-AA81-2EE4-A84BBE21866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193" t="6250" r="20626"/>
          <a:stretch/>
        </p:blipFill>
        <p:spPr>
          <a:xfrm>
            <a:off x="-1" y="0"/>
            <a:ext cx="13716001" cy="13716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400D8D9-266B-44A7-909B-4B84041DD5CD}"/>
              </a:ext>
            </a:extLst>
          </p:cNvPr>
          <p:cNvSpPr txBox="1"/>
          <p:nvPr/>
        </p:nvSpPr>
        <p:spPr>
          <a:xfrm>
            <a:off x="604202" y="780048"/>
            <a:ext cx="3572943" cy="677108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prstDash val="lgDash"/>
          </a:ln>
        </p:spPr>
        <p:txBody>
          <a:bodyPr wrap="square" lIns="137160" tIns="91440" rIns="137160" bIns="9144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Partner logo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8B4CBA6-D6BD-A5A3-117D-DDD9422AB7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>
            <a:off x="-4996094" y="0"/>
            <a:ext cx="4823248" cy="8595360"/>
            <a:chOff x="-4114800" y="228600"/>
            <a:chExt cx="3947357" cy="703445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98AC2230-0C5F-EAE5-9997-4AAC5E690981}"/>
                </a:ext>
              </a:extLst>
            </p:cNvPr>
            <p:cNvSpPr/>
            <p:nvPr/>
          </p:nvSpPr>
          <p:spPr>
            <a:xfrm>
              <a:off x="-4114800" y="228600"/>
              <a:ext cx="3947357" cy="70344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7A839ACA-DBEA-8F7B-FB7E-1016B3A02B6A}"/>
                </a:ext>
              </a:extLst>
            </p:cNvPr>
            <p:cNvSpPr txBox="1"/>
            <p:nvPr/>
          </p:nvSpPr>
          <p:spPr>
            <a:xfrm>
              <a:off x="-3852716" y="497168"/>
              <a:ext cx="3288948" cy="6045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Use this PowerPoint deck as a template to create a custom piece for your brand by adding your logo, fonts, colors, and content.</a:t>
              </a: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55E50CF-EA06-5AD2-8F38-595FDB26294E}"/>
                </a:ext>
              </a:extLst>
            </p:cNvPr>
            <p:cNvSpPr txBox="1"/>
            <p:nvPr/>
          </p:nvSpPr>
          <p:spPr>
            <a:xfrm>
              <a:off x="-3852716" y="1238788"/>
              <a:ext cx="3190471" cy="34004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Yellow highlights in the template indicate the areas where text or graphics should be customized for your brand.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8FB4A25-6D5F-D4FA-3BD1-03DCFD702547}"/>
                </a:ext>
              </a:extLst>
            </p:cNvPr>
            <p:cNvGrpSpPr/>
            <p:nvPr/>
          </p:nvGrpSpPr>
          <p:grpSpPr>
            <a:xfrm>
              <a:off x="-3852716" y="3897267"/>
              <a:ext cx="3014516" cy="736763"/>
              <a:chOff x="-3852716" y="3897267"/>
              <a:chExt cx="3014516" cy="736763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000E73D9-0610-88D7-B594-E8D66C4A3A61}"/>
                  </a:ext>
                </a:extLst>
              </p:cNvPr>
              <p:cNvSpPr txBox="1"/>
              <p:nvPr/>
            </p:nvSpPr>
            <p:spPr>
              <a:xfrm>
                <a:off x="-3633224" y="3897267"/>
                <a:ext cx="2795024" cy="7367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Update the yellow-highlighted text with your brand-specific copy. </a:t>
                </a: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Match the surrounding type color </a:t>
                </a: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by removing the yellow highlight treatment. </a:t>
                </a: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Adjust the size and display of your fonts to fit the template</a:t>
                </a:r>
                <a:endParaRPr kumimoji="0" 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69CF84AB-0F9A-07B5-AAF1-90777BCC3BBB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3908780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+mn-ea"/>
                    <a:cs typeface="Segoe UI" panose="020B0502040204020203" pitchFamily="34" charset="0"/>
                  </a:rPr>
                  <a:t>2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5D302A3B-0A56-B282-4CB9-B65E56950E04}"/>
                </a:ext>
              </a:extLst>
            </p:cNvPr>
            <p:cNvGrpSpPr/>
            <p:nvPr/>
          </p:nvGrpSpPr>
          <p:grpSpPr>
            <a:xfrm>
              <a:off x="-3852716" y="4723000"/>
              <a:ext cx="3083096" cy="869003"/>
              <a:chOff x="-3852716" y="4723000"/>
              <a:chExt cx="3083096" cy="869003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D12CB0B3-3F6B-4E35-3561-AFE51B2D5A31}"/>
                  </a:ext>
                </a:extLst>
              </p:cNvPr>
              <p:cNvSpPr txBox="1"/>
              <p:nvPr/>
            </p:nvSpPr>
            <p:spPr>
              <a:xfrm>
                <a:off x="-3633224" y="4723000"/>
                <a:ext cx="2863604" cy="8690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Add your custom logo and icons to the slides and slide master. You may change the image to best represent your brand/targeting. If you choose to use the included images, im</a:t>
                </a: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ages included in this template must remain for use exclusively in this template, must not be altered or used elsewhere.</a:t>
                </a:r>
                <a:endParaRPr kumimoji="0" 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779F8C5-C236-594E-F1C8-77463308004A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4733480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+mn-ea"/>
                    <a:cs typeface="Segoe UI" panose="020B0502040204020203" pitchFamily="34" charset="0"/>
                  </a:rPr>
                  <a:t>3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F7D2E8E5-709E-C90D-7B2B-C2229FF36163}"/>
                </a:ext>
              </a:extLst>
            </p:cNvPr>
            <p:cNvGrpSpPr/>
            <p:nvPr/>
          </p:nvGrpSpPr>
          <p:grpSpPr>
            <a:xfrm>
              <a:off x="-3852716" y="5854275"/>
              <a:ext cx="3185502" cy="1067212"/>
              <a:chOff x="-3852716" y="5854275"/>
              <a:chExt cx="3185502" cy="1067212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B7D88FC-81E0-F6C1-F278-D601BF2C1D8A}"/>
                  </a:ext>
                </a:extLst>
              </p:cNvPr>
              <p:cNvSpPr txBox="1"/>
              <p:nvPr/>
            </p:nvSpPr>
            <p:spPr>
              <a:xfrm>
                <a:off x="-3633224" y="5854275"/>
                <a:ext cx="2966010" cy="6045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Save your final art. Name your file and choose the file destination. Delete the off-slide instructions and any remaining highlighting and use the </a:t>
                </a: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File</a:t>
                </a: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pulldown menu to select Export to save as a </a:t>
                </a: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PDF</a:t>
                </a: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. </a:t>
                </a: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BDF682B6-B48D-E9A5-E350-C71629AEBC8C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5865788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+mn-ea"/>
                    <a:cs typeface="Segoe UI" panose="020B0502040204020203" pitchFamily="34" charset="0"/>
                  </a:rPr>
                  <a:t>4</a:t>
                </a:r>
              </a:p>
            </p:txBody>
          </p:sp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5BF51B56-41B1-1833-B3E6-EA7EDBDF554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/>
            </p:blipFill>
            <p:spPr>
              <a:xfrm>
                <a:off x="-3496929" y="6673085"/>
                <a:ext cx="1797446" cy="248402"/>
              </a:xfrm>
              <a:prstGeom prst="rect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</p:pic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DD52A8D3-C666-72DA-7CD9-A4FD7A92F6B9}"/>
                </a:ext>
              </a:extLst>
            </p:cNvPr>
            <p:cNvGrpSpPr/>
            <p:nvPr/>
          </p:nvGrpSpPr>
          <p:grpSpPr>
            <a:xfrm>
              <a:off x="-3852716" y="1813482"/>
              <a:ext cx="3423188" cy="1978904"/>
              <a:chOff x="-3852716" y="1813482"/>
              <a:chExt cx="3423188" cy="1978904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83D76484-ADB9-9C4B-FE70-6A863BE46144}"/>
                  </a:ext>
                </a:extLst>
              </p:cNvPr>
              <p:cNvSpPr txBox="1"/>
              <p:nvPr/>
            </p:nvSpPr>
            <p:spPr>
              <a:xfrm>
                <a:off x="-3633224" y="1813482"/>
                <a:ext cx="2313602" cy="340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Customize your brand fonts and colors in the Slide Master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B52AEEC-8BA0-56D1-DC40-C19B79CA9A9C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1824995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+mn-ea"/>
                    <a:cs typeface="Segoe UI" panose="020B0502040204020203" pitchFamily="34" charset="0"/>
                  </a:rPr>
                  <a:t>1</a:t>
                </a:r>
              </a:p>
            </p:txBody>
          </p:sp>
          <p:pic>
            <p:nvPicPr>
              <p:cNvPr id="16" name="Picture 15" descr="Graphical user interface, application&#10;&#10;Description automatically generated">
                <a:extLst>
                  <a:ext uri="{FF2B5EF4-FFF2-40B4-BE49-F238E27FC236}">
                    <a16:creationId xmlns:a16="http://schemas.microsoft.com/office/drawing/2014/main" id="{5BD8F829-B7DD-6B26-8A94-33E3F1447B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3619997" y="2904854"/>
                <a:ext cx="1580254" cy="887532"/>
              </a:xfrm>
              <a:prstGeom prst="rect">
                <a:avLst/>
              </a:prstGeom>
            </p:spPr>
          </p:pic>
          <p:pic>
            <p:nvPicPr>
              <p:cNvPr id="17" name="Picture 16" descr="Graphical user interface, application, Word&#10;&#10;Description automatically generated">
                <a:extLst>
                  <a:ext uri="{FF2B5EF4-FFF2-40B4-BE49-F238E27FC236}">
                    <a16:creationId xmlns:a16="http://schemas.microsoft.com/office/drawing/2014/main" id="{EF466370-7831-2A91-FFE3-20A8CFFB6B9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3615030" y="2273863"/>
                <a:ext cx="3185502" cy="474015"/>
              </a:xfrm>
              <a:prstGeom prst="rect">
                <a:avLst/>
              </a:prstGeom>
            </p:spPr>
          </p:pic>
        </p:grpSp>
      </p:grpSp>
      <p:sp>
        <p:nvSpPr>
          <p:cNvPr id="25" name="Title 25">
            <a:extLst>
              <a:ext uri="{FF2B5EF4-FFF2-40B4-BE49-F238E27FC236}">
                <a16:creationId xmlns:a16="http://schemas.microsoft.com/office/drawing/2014/main" id="{C4483FF9-71BC-DD39-9DE8-77EFE604F6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4202" y="5106662"/>
            <a:ext cx="5462061" cy="2505979"/>
          </a:xfrm>
        </p:spPr>
        <p:txBody>
          <a:bodyPr>
            <a:noAutofit/>
          </a:bodyPr>
          <a:lstStyle/>
          <a:p>
            <a:pPr algn="l"/>
            <a:r>
              <a:rPr lang="en-US" sz="6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 us help you create a path to accelerate innovation in the cloud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58D9D1F8-4C80-4A16-02F9-A2C8A3A196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559" y="692140"/>
            <a:ext cx="5384239" cy="765340"/>
          </a:xfrm>
          <a:prstGeom prst="rect">
            <a:avLst/>
          </a:prstGeom>
        </p:spPr>
      </p:pic>
      <p:sp>
        <p:nvSpPr>
          <p:cNvPr id="28" name="Round Single Corner Rectangle 31">
            <a:extLst>
              <a:ext uri="{FF2B5EF4-FFF2-40B4-BE49-F238E27FC236}">
                <a16:creationId xmlns:a16="http://schemas.microsoft.com/office/drawing/2014/main" id="{C4F4633B-846C-E873-CAD9-2A9FA3748C3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auto">
          <a:xfrm rot="5400000" flipH="1" flipV="1">
            <a:off x="6542079" y="6527153"/>
            <a:ext cx="3122341" cy="11255352"/>
          </a:xfrm>
          <a:prstGeom prst="round1Rect">
            <a:avLst/>
          </a:prstGeom>
          <a:solidFill>
            <a:srgbClr val="0078D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6" name="Subtitle 26">
            <a:extLst>
              <a:ext uri="{FF2B5EF4-FFF2-40B4-BE49-F238E27FC236}">
                <a16:creationId xmlns:a16="http://schemas.microsoft.com/office/drawing/2014/main" id="{7C6B61D1-06F5-0473-5BFB-058D4D488AA3}"/>
              </a:ext>
            </a:extLst>
          </p:cNvPr>
          <p:cNvSpPr txBox="1">
            <a:spLocks/>
          </p:cNvSpPr>
          <p:nvPr/>
        </p:nvSpPr>
        <p:spPr>
          <a:xfrm>
            <a:off x="3251374" y="11262147"/>
            <a:ext cx="9931424" cy="17792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None/>
              <a:defRPr sz="3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268"/>
              </a:lnSpc>
              <a:spcBef>
                <a:spcPts val="0"/>
              </a:spcBef>
            </a:pPr>
            <a:r>
              <a:rPr lang="en-US" sz="4400" dirty="0"/>
              <a:t>Download our eBook: </a:t>
            </a:r>
            <a:br>
              <a:rPr lang="en-US" dirty="0"/>
            </a:br>
            <a:r>
              <a:rPr lang="en-US" sz="3200" dirty="0"/>
              <a:t>Simplifying cloud migration​ and modernization journey​ with Microsoft Azure​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050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1CB246-5EA9-11A3-4809-45FF438C76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holding a tablet&#10;&#10;Description automatically generated">
            <a:extLst>
              <a:ext uri="{FF2B5EF4-FFF2-40B4-BE49-F238E27FC236}">
                <a16:creationId xmlns:a16="http://schemas.microsoft.com/office/drawing/2014/main" id="{CD40C551-B23F-674F-47A6-80ED5A4DD95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4621" t="18796" r="7396"/>
          <a:stretch/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88E849E-09E9-300B-2804-3B46A21DBB03}"/>
              </a:ext>
            </a:extLst>
          </p:cNvPr>
          <p:cNvSpPr txBox="1"/>
          <p:nvPr/>
        </p:nvSpPr>
        <p:spPr>
          <a:xfrm>
            <a:off x="604202" y="780048"/>
            <a:ext cx="3572943" cy="677108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prstDash val="lgDash"/>
          </a:ln>
        </p:spPr>
        <p:txBody>
          <a:bodyPr wrap="square" lIns="137160" tIns="91440" rIns="137160" bIns="9144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Partner logo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41B0780-4916-B88A-AFAB-56728ECA51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>
            <a:off x="-4996094" y="0"/>
            <a:ext cx="4823248" cy="8595360"/>
            <a:chOff x="-4114800" y="228600"/>
            <a:chExt cx="3947357" cy="703445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11EBE9C-DFCA-7B3D-B831-7629248A0D5E}"/>
                </a:ext>
              </a:extLst>
            </p:cNvPr>
            <p:cNvSpPr/>
            <p:nvPr/>
          </p:nvSpPr>
          <p:spPr>
            <a:xfrm>
              <a:off x="-4114800" y="228600"/>
              <a:ext cx="3947357" cy="70344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277F7F24-EDBF-61FB-D2A8-9BC0ABB51CE5}"/>
                </a:ext>
              </a:extLst>
            </p:cNvPr>
            <p:cNvSpPr txBox="1"/>
            <p:nvPr/>
          </p:nvSpPr>
          <p:spPr>
            <a:xfrm>
              <a:off x="-3852716" y="497168"/>
              <a:ext cx="3288948" cy="6045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Use this PowerPoint deck as a template to create a custom piece for your brand by adding your logo, fonts, colors, and content.</a:t>
              </a: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559BF2DB-FBEC-0EB6-D8F7-6E3D4294EBC3}"/>
                </a:ext>
              </a:extLst>
            </p:cNvPr>
            <p:cNvSpPr txBox="1"/>
            <p:nvPr/>
          </p:nvSpPr>
          <p:spPr>
            <a:xfrm>
              <a:off x="-3852716" y="1238788"/>
              <a:ext cx="3190471" cy="34004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Yellow highlights in the template indicate the areas where text or graphics should be customized for your brand.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BC9D328B-36C1-9713-5FBC-B88F434FC6B4}"/>
                </a:ext>
              </a:extLst>
            </p:cNvPr>
            <p:cNvGrpSpPr/>
            <p:nvPr/>
          </p:nvGrpSpPr>
          <p:grpSpPr>
            <a:xfrm>
              <a:off x="-3852716" y="3897267"/>
              <a:ext cx="3014516" cy="736763"/>
              <a:chOff x="-3852716" y="3897267"/>
              <a:chExt cx="3014516" cy="736763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49DFD0C5-92D6-A861-2577-0B413B6AB495}"/>
                  </a:ext>
                </a:extLst>
              </p:cNvPr>
              <p:cNvSpPr txBox="1"/>
              <p:nvPr/>
            </p:nvSpPr>
            <p:spPr>
              <a:xfrm>
                <a:off x="-3633224" y="3897267"/>
                <a:ext cx="2795024" cy="7367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Update the yellow-highlighted text with your brand-specific copy. </a:t>
                </a: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Match the surrounding type color </a:t>
                </a: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by removing the yellow highlight treatment. </a:t>
                </a: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Adjust the size and display of your fonts to fit the template</a:t>
                </a:r>
                <a:endParaRPr kumimoji="0" 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965A4A0-30A2-A1DE-0584-D0BEC3FD5FA4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3908780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+mn-ea"/>
                    <a:cs typeface="Segoe UI" panose="020B0502040204020203" pitchFamily="34" charset="0"/>
                  </a:rPr>
                  <a:t>2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AD94A7F6-01E0-D2E0-6E47-1500C34B3453}"/>
                </a:ext>
              </a:extLst>
            </p:cNvPr>
            <p:cNvGrpSpPr/>
            <p:nvPr/>
          </p:nvGrpSpPr>
          <p:grpSpPr>
            <a:xfrm>
              <a:off x="-3852716" y="4723000"/>
              <a:ext cx="3083096" cy="869003"/>
              <a:chOff x="-3852716" y="4723000"/>
              <a:chExt cx="3083096" cy="869003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4DD56A3D-4AFC-BB60-842A-10652FBE135A}"/>
                  </a:ext>
                </a:extLst>
              </p:cNvPr>
              <p:cNvSpPr txBox="1"/>
              <p:nvPr/>
            </p:nvSpPr>
            <p:spPr>
              <a:xfrm>
                <a:off x="-3633224" y="4723000"/>
                <a:ext cx="2863604" cy="8690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Add your custom logo and icons to the slides and slide master. You may change the image to best represent your brand/targeting. If you choose to use the included images, im</a:t>
                </a: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ages included in this template must remain for use exclusively in this template, must not be altered or used elsewhere.</a:t>
                </a:r>
                <a:endParaRPr kumimoji="0" 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9E7B617-05E0-056F-4290-E32F8615AEB9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4733480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+mn-ea"/>
                    <a:cs typeface="Segoe UI" panose="020B0502040204020203" pitchFamily="34" charset="0"/>
                  </a:rPr>
                  <a:t>3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A64392A-52A6-59C4-793F-8CFA1C4FA202}"/>
                </a:ext>
              </a:extLst>
            </p:cNvPr>
            <p:cNvGrpSpPr/>
            <p:nvPr/>
          </p:nvGrpSpPr>
          <p:grpSpPr>
            <a:xfrm>
              <a:off x="-3852716" y="5854275"/>
              <a:ext cx="3185502" cy="1067212"/>
              <a:chOff x="-3852716" y="5854275"/>
              <a:chExt cx="3185502" cy="1067212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1C511F09-2EBA-6AC9-B333-84ED9AA04831}"/>
                  </a:ext>
                </a:extLst>
              </p:cNvPr>
              <p:cNvSpPr txBox="1"/>
              <p:nvPr/>
            </p:nvSpPr>
            <p:spPr>
              <a:xfrm>
                <a:off x="-3633224" y="5854275"/>
                <a:ext cx="2966010" cy="6045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Save your final art. Name your file and choose the file destination. Delete the off-slide instructions and any remaining highlighting and use the </a:t>
                </a: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File</a:t>
                </a: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pulldown menu to select Export to save as a </a:t>
                </a: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PDF</a:t>
                </a: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. </a:t>
                </a: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FCB50798-963E-9252-E28B-A42EC9D2FDC4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5865788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+mn-ea"/>
                    <a:cs typeface="Segoe UI" panose="020B0502040204020203" pitchFamily="34" charset="0"/>
                  </a:rPr>
                  <a:t>4</a:t>
                </a:r>
              </a:p>
            </p:txBody>
          </p:sp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B206EA03-3C81-73AC-2B41-B19925D36CB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/>
            </p:blipFill>
            <p:spPr>
              <a:xfrm>
                <a:off x="-3496929" y="6673085"/>
                <a:ext cx="1797446" cy="248402"/>
              </a:xfrm>
              <a:prstGeom prst="rect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</p:pic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702CE795-BB93-E9A8-A8EF-38351332A371}"/>
                </a:ext>
              </a:extLst>
            </p:cNvPr>
            <p:cNvGrpSpPr/>
            <p:nvPr/>
          </p:nvGrpSpPr>
          <p:grpSpPr>
            <a:xfrm>
              <a:off x="-3852716" y="1813482"/>
              <a:ext cx="3423188" cy="1978904"/>
              <a:chOff x="-3852716" y="1813482"/>
              <a:chExt cx="3423188" cy="1978904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2F3EC4E2-55AB-1434-00C1-0BF4813B440B}"/>
                  </a:ext>
                </a:extLst>
              </p:cNvPr>
              <p:cNvSpPr txBox="1"/>
              <p:nvPr/>
            </p:nvSpPr>
            <p:spPr>
              <a:xfrm>
                <a:off x="-3633224" y="1813482"/>
                <a:ext cx="2313602" cy="340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Customize your brand fonts and colors in the Slide Master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F879AB4-95E2-DB4B-C0AA-5F9D8F680212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1824995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+mn-ea"/>
                    <a:cs typeface="Segoe UI" panose="020B0502040204020203" pitchFamily="34" charset="0"/>
                  </a:rPr>
                  <a:t>1</a:t>
                </a:r>
              </a:p>
            </p:txBody>
          </p:sp>
          <p:pic>
            <p:nvPicPr>
              <p:cNvPr id="16" name="Picture 15" descr="Graphical user interface, application&#10;&#10;Description automatically generated">
                <a:extLst>
                  <a:ext uri="{FF2B5EF4-FFF2-40B4-BE49-F238E27FC236}">
                    <a16:creationId xmlns:a16="http://schemas.microsoft.com/office/drawing/2014/main" id="{223A6CC7-6D0A-9AA4-29A1-345E5F754B1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3619997" y="2904854"/>
                <a:ext cx="1580254" cy="887532"/>
              </a:xfrm>
              <a:prstGeom prst="rect">
                <a:avLst/>
              </a:prstGeom>
            </p:spPr>
          </p:pic>
          <p:pic>
            <p:nvPicPr>
              <p:cNvPr id="17" name="Picture 16" descr="Graphical user interface, application, Word&#10;&#10;Description automatically generated">
                <a:extLst>
                  <a:ext uri="{FF2B5EF4-FFF2-40B4-BE49-F238E27FC236}">
                    <a16:creationId xmlns:a16="http://schemas.microsoft.com/office/drawing/2014/main" id="{D8B865CE-1A79-B031-762B-F52A3B25655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3615030" y="2273863"/>
                <a:ext cx="3185502" cy="474015"/>
              </a:xfrm>
              <a:prstGeom prst="rect">
                <a:avLst/>
              </a:prstGeom>
            </p:spPr>
          </p:pic>
        </p:grpSp>
      </p:grpSp>
      <p:sp>
        <p:nvSpPr>
          <p:cNvPr id="25" name="Title 25">
            <a:extLst>
              <a:ext uri="{FF2B5EF4-FFF2-40B4-BE49-F238E27FC236}">
                <a16:creationId xmlns:a16="http://schemas.microsoft.com/office/drawing/2014/main" id="{C494F84A-8E38-31DE-5158-7B5F5CD3534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4202" y="5106662"/>
            <a:ext cx="5462061" cy="2505979"/>
          </a:xfrm>
        </p:spPr>
        <p:txBody>
          <a:bodyPr>
            <a:noAutofit/>
          </a:bodyPr>
          <a:lstStyle/>
          <a:p>
            <a:pPr algn="l"/>
            <a:r>
              <a:rPr lang="en-US" sz="6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 us help you create a path to accelerate innovation in the cloud</a:t>
            </a:r>
          </a:p>
        </p:txBody>
      </p:sp>
      <p:sp>
        <p:nvSpPr>
          <p:cNvPr id="28" name="Round Single Corner Rectangle 31">
            <a:extLst>
              <a:ext uri="{FF2B5EF4-FFF2-40B4-BE49-F238E27FC236}">
                <a16:creationId xmlns:a16="http://schemas.microsoft.com/office/drawing/2014/main" id="{B47AC3A1-398D-01DD-42C0-119AFDB774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auto">
          <a:xfrm rot="5400000" flipH="1" flipV="1">
            <a:off x="6542079" y="6527153"/>
            <a:ext cx="3122341" cy="11255352"/>
          </a:xfrm>
          <a:prstGeom prst="round1Rect">
            <a:avLst/>
          </a:prstGeom>
          <a:solidFill>
            <a:srgbClr val="0078D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D03234C2-CC7A-8DD5-3ECA-0A16AD67B75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559" y="692140"/>
            <a:ext cx="5384239" cy="765340"/>
          </a:xfrm>
          <a:prstGeom prst="rect">
            <a:avLst/>
          </a:prstGeom>
        </p:spPr>
      </p:pic>
      <p:sp>
        <p:nvSpPr>
          <p:cNvPr id="26" name="Subtitle 26">
            <a:extLst>
              <a:ext uri="{FF2B5EF4-FFF2-40B4-BE49-F238E27FC236}">
                <a16:creationId xmlns:a16="http://schemas.microsoft.com/office/drawing/2014/main" id="{D9EA6CFF-AD54-32FA-4858-DA80C589F391}"/>
              </a:ext>
            </a:extLst>
          </p:cNvPr>
          <p:cNvSpPr txBox="1">
            <a:spLocks/>
          </p:cNvSpPr>
          <p:nvPr/>
        </p:nvSpPr>
        <p:spPr>
          <a:xfrm>
            <a:off x="3251374" y="11262147"/>
            <a:ext cx="9931424" cy="17792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None/>
              <a:defRPr sz="3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268"/>
              </a:lnSpc>
              <a:spcBef>
                <a:spcPts val="0"/>
              </a:spcBef>
            </a:pPr>
            <a:r>
              <a:rPr lang="en-US" sz="4400" dirty="0"/>
              <a:t>Download our eBook: </a:t>
            </a:r>
            <a:br>
              <a:rPr lang="en-US" dirty="0"/>
            </a:br>
            <a:r>
              <a:rPr lang="en-US" sz="3200" dirty="0"/>
              <a:t>Simplifying cloud migration​ and modernization journey​ with Microsoft Azure​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0145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7B4A778-F18C-8437-E007-2F8FDDA161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A person and person looking at a computer&#10;&#10;Description automatically generated">
            <a:extLst>
              <a:ext uri="{FF2B5EF4-FFF2-40B4-BE49-F238E27FC236}">
                <a16:creationId xmlns:a16="http://schemas.microsoft.com/office/drawing/2014/main" id="{0B3729C7-03BF-C383-357D-0E28AF3EDA2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897" t="1209" r="14551" b="5090"/>
          <a:stretch/>
        </p:blipFill>
        <p:spPr>
          <a:xfrm>
            <a:off x="0" y="1"/>
            <a:ext cx="13730925" cy="13716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848ACF1-BE78-1BB3-DD04-947ABDDCE46E}"/>
              </a:ext>
            </a:extLst>
          </p:cNvPr>
          <p:cNvSpPr txBox="1"/>
          <p:nvPr/>
        </p:nvSpPr>
        <p:spPr>
          <a:xfrm>
            <a:off x="604202" y="780048"/>
            <a:ext cx="3572943" cy="677108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prstDash val="lgDash"/>
          </a:ln>
        </p:spPr>
        <p:txBody>
          <a:bodyPr wrap="square" lIns="137160" tIns="91440" rIns="137160" bIns="9144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Partner logo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E8E0082-E77A-2E02-2728-CC3DE54D2C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>
            <a:off x="-4996094" y="0"/>
            <a:ext cx="4823248" cy="8595360"/>
            <a:chOff x="-4114800" y="228600"/>
            <a:chExt cx="3947357" cy="703445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32387CC2-87A3-0B03-1280-518DC0C66A65}"/>
                </a:ext>
              </a:extLst>
            </p:cNvPr>
            <p:cNvSpPr/>
            <p:nvPr/>
          </p:nvSpPr>
          <p:spPr>
            <a:xfrm>
              <a:off x="-4114800" y="228600"/>
              <a:ext cx="3947357" cy="70344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056090B5-DC9A-ABA8-8F1A-719071A9E676}"/>
                </a:ext>
              </a:extLst>
            </p:cNvPr>
            <p:cNvSpPr txBox="1"/>
            <p:nvPr/>
          </p:nvSpPr>
          <p:spPr>
            <a:xfrm>
              <a:off x="-3852716" y="497168"/>
              <a:ext cx="3288948" cy="6045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Use this PowerPoint deck as a template to create a custom piece for your brand by adding your logo, fonts, colors, and content.</a:t>
              </a: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BBB80924-1191-91ED-13D2-C88FEFC9B422}"/>
                </a:ext>
              </a:extLst>
            </p:cNvPr>
            <p:cNvSpPr txBox="1"/>
            <p:nvPr/>
          </p:nvSpPr>
          <p:spPr>
            <a:xfrm>
              <a:off x="-3852716" y="1238788"/>
              <a:ext cx="3190471" cy="34004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Yellow highlights in the template indicate the areas where text or graphics should be customized for your brand.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8AC0D77B-9904-540E-A51C-FA7D7E866005}"/>
                </a:ext>
              </a:extLst>
            </p:cNvPr>
            <p:cNvGrpSpPr/>
            <p:nvPr/>
          </p:nvGrpSpPr>
          <p:grpSpPr>
            <a:xfrm>
              <a:off x="-3852716" y="3897267"/>
              <a:ext cx="3014516" cy="736763"/>
              <a:chOff x="-3852716" y="3897267"/>
              <a:chExt cx="3014516" cy="736763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8870E449-8383-0D84-3305-95B1F644215A}"/>
                  </a:ext>
                </a:extLst>
              </p:cNvPr>
              <p:cNvSpPr txBox="1"/>
              <p:nvPr/>
            </p:nvSpPr>
            <p:spPr>
              <a:xfrm>
                <a:off x="-3633224" y="3897267"/>
                <a:ext cx="2795024" cy="7367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Update the yellow-highlighted text with your brand-specific copy. </a:t>
                </a: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Match the surrounding type color </a:t>
                </a: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by removing the yellow highlight treatment. </a:t>
                </a: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Adjust the size and display of your fonts to fit the template</a:t>
                </a:r>
                <a:endParaRPr kumimoji="0" 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254FC7C2-B207-6B3C-A918-D73728352CC3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3908780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+mn-ea"/>
                    <a:cs typeface="Segoe UI" panose="020B0502040204020203" pitchFamily="34" charset="0"/>
                  </a:rPr>
                  <a:t>2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855DF5A9-2ED5-F581-2148-A9CBE6A72B7E}"/>
                </a:ext>
              </a:extLst>
            </p:cNvPr>
            <p:cNvGrpSpPr/>
            <p:nvPr/>
          </p:nvGrpSpPr>
          <p:grpSpPr>
            <a:xfrm>
              <a:off x="-3852716" y="4723000"/>
              <a:ext cx="3083096" cy="869003"/>
              <a:chOff x="-3852716" y="4723000"/>
              <a:chExt cx="3083096" cy="869003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C65B56EF-BDC9-6270-C247-E52AD46A72FC}"/>
                  </a:ext>
                </a:extLst>
              </p:cNvPr>
              <p:cNvSpPr txBox="1"/>
              <p:nvPr/>
            </p:nvSpPr>
            <p:spPr>
              <a:xfrm>
                <a:off x="-3633224" y="4723000"/>
                <a:ext cx="2863604" cy="8690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Add your custom logo and icons to the slides and slide master. You may change the image to best represent your brand/targeting. If you choose to use the included images, im</a:t>
                </a: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ages included in this template must remain for use exclusively in this template, must not be altered or used elsewhere.</a:t>
                </a:r>
                <a:endParaRPr kumimoji="0" 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4B84A4B2-FD10-9BC0-C27F-2F3E8FC09049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4733480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+mn-ea"/>
                    <a:cs typeface="Segoe UI" panose="020B0502040204020203" pitchFamily="34" charset="0"/>
                  </a:rPr>
                  <a:t>3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40C3DC33-9C1F-A519-5273-49AE708A595E}"/>
                </a:ext>
              </a:extLst>
            </p:cNvPr>
            <p:cNvGrpSpPr/>
            <p:nvPr/>
          </p:nvGrpSpPr>
          <p:grpSpPr>
            <a:xfrm>
              <a:off x="-3852716" y="5854275"/>
              <a:ext cx="3185502" cy="1067212"/>
              <a:chOff x="-3852716" y="5854275"/>
              <a:chExt cx="3185502" cy="1067212"/>
            </a:xfrm>
          </p:grpSpPr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28305069-D1C2-C394-A4AB-D57D6E921FD0}"/>
                  </a:ext>
                </a:extLst>
              </p:cNvPr>
              <p:cNvSpPr txBox="1"/>
              <p:nvPr/>
            </p:nvSpPr>
            <p:spPr>
              <a:xfrm>
                <a:off x="-3633224" y="5854275"/>
                <a:ext cx="2966010" cy="6045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Save your final art. Name your file and choose the file destination. Delete the off-slide instructions and any remaining highlighting and use the </a:t>
                </a: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File</a:t>
                </a: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pulldown menu to select Export to save as a </a:t>
                </a: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PDF</a:t>
                </a: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. </a:t>
                </a: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FDB862B-45ED-5ADE-2382-AFFAB4F59216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5865788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+mn-ea"/>
                    <a:cs typeface="Segoe UI" panose="020B0502040204020203" pitchFamily="34" charset="0"/>
                  </a:rPr>
                  <a:t>4</a:t>
                </a:r>
              </a:p>
            </p:txBody>
          </p:sp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FC770D78-7D7F-CB6D-4D79-82EF1878317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/>
            </p:blipFill>
            <p:spPr>
              <a:xfrm>
                <a:off x="-3496929" y="6673085"/>
                <a:ext cx="1797446" cy="248402"/>
              </a:xfrm>
              <a:prstGeom prst="rect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</p:pic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9554B713-D1BF-B933-C400-4A30A2845501}"/>
                </a:ext>
              </a:extLst>
            </p:cNvPr>
            <p:cNvGrpSpPr/>
            <p:nvPr/>
          </p:nvGrpSpPr>
          <p:grpSpPr>
            <a:xfrm>
              <a:off x="-3852716" y="1813482"/>
              <a:ext cx="3423188" cy="1978904"/>
              <a:chOff x="-3852716" y="1813482"/>
              <a:chExt cx="3423188" cy="1978904"/>
            </a:xfrm>
          </p:grpSpPr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A5637AD-6AFB-E543-CC4D-DD55BEAD7813}"/>
                  </a:ext>
                </a:extLst>
              </p:cNvPr>
              <p:cNvSpPr txBox="1"/>
              <p:nvPr/>
            </p:nvSpPr>
            <p:spPr>
              <a:xfrm>
                <a:off x="-3633224" y="1813482"/>
                <a:ext cx="2313602" cy="340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Customize your brand fonts and colors in the Slide Master</a:t>
                </a: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465D2FFE-EAEB-986B-DE63-81239A422334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1824995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+mn-ea"/>
                    <a:cs typeface="Segoe UI" panose="020B0502040204020203" pitchFamily="34" charset="0"/>
                  </a:rPr>
                  <a:t>1</a:t>
                </a:r>
              </a:p>
            </p:txBody>
          </p:sp>
          <p:pic>
            <p:nvPicPr>
              <p:cNvPr id="16" name="Picture 15" descr="Graphical user interface, application&#10;&#10;Description automatically generated">
                <a:extLst>
                  <a:ext uri="{FF2B5EF4-FFF2-40B4-BE49-F238E27FC236}">
                    <a16:creationId xmlns:a16="http://schemas.microsoft.com/office/drawing/2014/main" id="{32975031-517B-F4DF-76AF-5F3D0D1EB0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3619997" y="2904854"/>
                <a:ext cx="1580254" cy="887532"/>
              </a:xfrm>
              <a:prstGeom prst="rect">
                <a:avLst/>
              </a:prstGeom>
            </p:spPr>
          </p:pic>
          <p:pic>
            <p:nvPicPr>
              <p:cNvPr id="17" name="Picture 16" descr="Graphical user interface, application, Word&#10;&#10;Description automatically generated">
                <a:extLst>
                  <a:ext uri="{FF2B5EF4-FFF2-40B4-BE49-F238E27FC236}">
                    <a16:creationId xmlns:a16="http://schemas.microsoft.com/office/drawing/2014/main" id="{BF516100-6ADE-0487-02B7-183581E83F6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3615030" y="2273863"/>
                <a:ext cx="3185502" cy="474015"/>
              </a:xfrm>
              <a:prstGeom prst="rect">
                <a:avLst/>
              </a:prstGeom>
            </p:spPr>
          </p:pic>
        </p:grpSp>
      </p:grpSp>
      <p:sp>
        <p:nvSpPr>
          <p:cNvPr id="25" name="Title 25">
            <a:extLst>
              <a:ext uri="{FF2B5EF4-FFF2-40B4-BE49-F238E27FC236}">
                <a16:creationId xmlns:a16="http://schemas.microsoft.com/office/drawing/2014/main" id="{5B03081D-5092-3A2C-B09C-78F4EE772B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4202" y="5106662"/>
            <a:ext cx="5462061" cy="2505979"/>
          </a:xfrm>
        </p:spPr>
        <p:txBody>
          <a:bodyPr>
            <a:noAutofit/>
          </a:bodyPr>
          <a:lstStyle/>
          <a:p>
            <a:pPr algn="l"/>
            <a:r>
              <a:rPr lang="en-US" sz="66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 us help you create a path to accelerate innovation in the cloud</a:t>
            </a:r>
          </a:p>
        </p:txBody>
      </p:sp>
      <p:sp>
        <p:nvSpPr>
          <p:cNvPr id="28" name="Round Single Corner Rectangle 31">
            <a:extLst>
              <a:ext uri="{FF2B5EF4-FFF2-40B4-BE49-F238E27FC236}">
                <a16:creationId xmlns:a16="http://schemas.microsoft.com/office/drawing/2014/main" id="{9294EC8B-324D-3F17-0753-0466229B1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auto">
          <a:xfrm rot="5400000" flipH="1" flipV="1">
            <a:off x="6542079" y="6527153"/>
            <a:ext cx="3122341" cy="11255352"/>
          </a:xfrm>
          <a:prstGeom prst="round1Rect">
            <a:avLst/>
          </a:prstGeom>
          <a:solidFill>
            <a:srgbClr val="0078D3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BB6E5DEA-6884-4649-0F8C-5E4DB1A669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559" y="692140"/>
            <a:ext cx="5384239" cy="765340"/>
          </a:xfrm>
          <a:prstGeom prst="rect">
            <a:avLst/>
          </a:prstGeom>
        </p:spPr>
      </p:pic>
      <p:sp>
        <p:nvSpPr>
          <p:cNvPr id="26" name="Subtitle 26">
            <a:extLst>
              <a:ext uri="{FF2B5EF4-FFF2-40B4-BE49-F238E27FC236}">
                <a16:creationId xmlns:a16="http://schemas.microsoft.com/office/drawing/2014/main" id="{823AE72F-8121-B724-362D-264432EC6DE7}"/>
              </a:ext>
            </a:extLst>
          </p:cNvPr>
          <p:cNvSpPr txBox="1">
            <a:spLocks/>
          </p:cNvSpPr>
          <p:nvPr/>
        </p:nvSpPr>
        <p:spPr>
          <a:xfrm>
            <a:off x="3251374" y="11262147"/>
            <a:ext cx="9931424" cy="1779272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None/>
              <a:defRPr sz="360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371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057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7432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4290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0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10268"/>
              </a:lnSpc>
              <a:spcBef>
                <a:spcPts val="0"/>
              </a:spcBef>
            </a:pPr>
            <a:r>
              <a:rPr lang="en-US" sz="4400" dirty="0"/>
              <a:t>Download our eBook: </a:t>
            </a:r>
            <a:br>
              <a:rPr lang="en-US" dirty="0"/>
            </a:br>
            <a:r>
              <a:rPr lang="en-US" sz="3200" dirty="0"/>
              <a:t>Simplifying cloud migration​ and modernization journey​ with Microsoft Azure​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0961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9D3432FEC7444D8BA76D7B01010F81" ma:contentTypeVersion="19" ma:contentTypeDescription="Create a new document." ma:contentTypeScope="" ma:versionID="88752f3cb97e268f873e481d587ed51e">
  <xsd:schema xmlns:xsd="http://www.w3.org/2001/XMLSchema" xmlns:xs="http://www.w3.org/2001/XMLSchema" xmlns:p="http://schemas.microsoft.com/office/2006/metadata/properties" xmlns:ns2="2535386a-10b8-4232-a94c-9d3ed4540ad7" xmlns:ns3="3d7cdd09-fef8-484d-8efb-f073c5fd928a" targetNamespace="http://schemas.microsoft.com/office/2006/metadata/properties" ma:root="true" ma:fieldsID="7cc3bcd9853e6c236c56acffa5290e5f" ns2:_="" ns3:_="">
    <xsd:import namespace="2535386a-10b8-4232-a94c-9d3ed4540ad7"/>
    <xsd:import namespace="3d7cdd09-fef8-484d-8efb-f073c5fd92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35386a-10b8-4232-a94c-9d3ed4540ad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8db4ddee-5e58-4560-99ef-1c84dade78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7cdd09-fef8-484d-8efb-f073c5fd928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b7f06543-e1ef-45cb-94d3-ce3e4e0a5242}" ma:internalName="TaxCatchAll" ma:showField="CatchAllData" ma:web="3d7cdd09-fef8-484d-8efb-f073c5fd92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d7cdd09-fef8-484d-8efb-f073c5fd928a" xsi:nil="true"/>
    <lcf76f155ced4ddcb4097134ff3c332f xmlns="2535386a-10b8-4232-a94c-9d3ed4540ad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4AFCE5A-607F-4D48-8584-9F80E6F386E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44D44C9-3A34-49BC-9665-78DF21687930}"/>
</file>

<file path=customXml/itemProps3.xml><?xml version="1.0" encoding="utf-8"?>
<ds:datastoreItem xmlns:ds="http://schemas.openxmlformats.org/officeDocument/2006/customXml" ds:itemID="{1150E15B-FFB7-4671-965B-2B845196E41D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35</TotalTime>
  <Words>648</Words>
  <Application>Microsoft Macintosh PowerPoint</Application>
  <PresentationFormat>Custom</PresentationFormat>
  <Paragraphs>39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Segoe UI</vt:lpstr>
      <vt:lpstr>Office Theme</vt:lpstr>
      <vt:lpstr>Let us help you create a path to accelerate innovation in the cloud</vt:lpstr>
      <vt:lpstr>Let us help you create a path to accelerate innovation in the cloud</vt:lpstr>
      <vt:lpstr>Let us help you create a path to accelerate innovation in the cloud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 us help you create a path to accelerate innovation in the cloud</dc:title>
  <dc:creator>Sabeva, Elena</dc:creator>
  <cp:lastModifiedBy>Sabeva, Elena</cp:lastModifiedBy>
  <cp:revision>1</cp:revision>
  <dcterms:created xsi:type="dcterms:W3CDTF">2024-02-08T15:44:42Z</dcterms:created>
  <dcterms:modified xsi:type="dcterms:W3CDTF">2024-02-12T15:27:08Z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0x010100759D3432FEC7444D8BA76D7B01010F81</vt:lpwstr>
  </property>
</Properties>
</file>