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7" r:id="rId6"/>
    <p:sldId id="258" r:id="rId7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2072B50-6AC8-6042-A209-371249A20488}" v="12" dt="2024-02-12T15:28:42.63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58" d="100"/>
          <a:sy n="58" d="100"/>
        </p:scale>
        <p:origin x="2832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eva, Elena" userId="47117397-3ead-4afd-9b74-d89c76245eb2" providerId="ADAL" clId="{F2072B50-6AC8-6042-A209-371249A20488}"/>
    <pc:docChg chg="custSel modSld">
      <pc:chgData name="Sabeva, Elena" userId="47117397-3ead-4afd-9b74-d89c76245eb2" providerId="ADAL" clId="{F2072B50-6AC8-6042-A209-371249A20488}" dt="2024-02-12T15:28:45.137" v="61" actId="478"/>
      <pc:docMkLst>
        <pc:docMk/>
      </pc:docMkLst>
      <pc:sldChg chg="addSp delSp modSp mod">
        <pc:chgData name="Sabeva, Elena" userId="47117397-3ead-4afd-9b74-d89c76245eb2" providerId="ADAL" clId="{F2072B50-6AC8-6042-A209-371249A20488}" dt="2024-02-12T15:28:36.608" v="58" actId="478"/>
        <pc:sldMkLst>
          <pc:docMk/>
          <pc:sldMk cId="883429171" sldId="256"/>
        </pc:sldMkLst>
        <pc:spChg chg="add mod">
          <ac:chgData name="Sabeva, Elena" userId="47117397-3ead-4afd-9b74-d89c76245eb2" providerId="ADAL" clId="{F2072B50-6AC8-6042-A209-371249A20488}" dt="2024-02-12T15:28:27.640" v="55"/>
          <ac:spMkLst>
            <pc:docMk/>
            <pc:sldMk cId="883429171" sldId="256"/>
            <ac:spMk id="2" creationId="{EADFE5B9-B908-1812-03C4-A893304F84EC}"/>
          </ac:spMkLst>
        </pc:spChg>
        <pc:spChg chg="add del mod">
          <ac:chgData name="Sabeva, Elena" userId="47117397-3ead-4afd-9b74-d89c76245eb2" providerId="ADAL" clId="{F2072B50-6AC8-6042-A209-371249A20488}" dt="2024-02-12T15:28:36.608" v="58" actId="478"/>
          <ac:spMkLst>
            <pc:docMk/>
            <pc:sldMk cId="883429171" sldId="256"/>
            <ac:spMk id="4" creationId="{75738BF0-DC87-65E8-2EE1-7B265D221AA7}"/>
          </ac:spMkLst>
        </pc:spChg>
        <pc:spChg chg="del mod">
          <ac:chgData name="Sabeva, Elena" userId="47117397-3ead-4afd-9b74-d89c76245eb2" providerId="ADAL" clId="{F2072B50-6AC8-6042-A209-371249A20488}" dt="2024-02-12T15:28:33.175" v="57" actId="478"/>
          <ac:spMkLst>
            <pc:docMk/>
            <pc:sldMk cId="883429171" sldId="256"/>
            <ac:spMk id="11" creationId="{F820F2CD-AC5D-2ABE-DAE3-E09DAE14DE71}"/>
          </ac:spMkLst>
        </pc:spChg>
        <pc:picChg chg="add del mod modCrop">
          <ac:chgData name="Sabeva, Elena" userId="47117397-3ead-4afd-9b74-d89c76245eb2" providerId="ADAL" clId="{F2072B50-6AC8-6042-A209-371249A20488}" dt="2024-02-12T14:56:23.523" v="15" actId="478"/>
          <ac:picMkLst>
            <pc:docMk/>
            <pc:sldMk cId="883429171" sldId="256"/>
            <ac:picMk id="3" creationId="{5B3B3116-C19B-620D-93C0-5004CFF2DBF3}"/>
          </ac:picMkLst>
        </pc:picChg>
        <pc:picChg chg="add mod modCrop">
          <ac:chgData name="Sabeva, Elena" userId="47117397-3ead-4afd-9b74-d89c76245eb2" providerId="ADAL" clId="{F2072B50-6AC8-6042-A209-371249A20488}" dt="2024-02-12T14:57:00.085" v="27" actId="18131"/>
          <ac:picMkLst>
            <pc:docMk/>
            <pc:sldMk cId="883429171" sldId="256"/>
            <ac:picMk id="5" creationId="{B1CB3463-A755-9016-29C1-0982140EC9CC}"/>
          </ac:picMkLst>
        </pc:picChg>
        <pc:picChg chg="del">
          <ac:chgData name="Sabeva, Elena" userId="47117397-3ead-4afd-9b74-d89c76245eb2" providerId="ADAL" clId="{F2072B50-6AC8-6042-A209-371249A20488}" dt="2024-02-12T14:55:15.474" v="0" actId="478"/>
          <ac:picMkLst>
            <pc:docMk/>
            <pc:sldMk cId="883429171" sldId="256"/>
            <ac:picMk id="8" creationId="{659181D7-149A-DF3C-45DB-5274FCCAD0E4}"/>
          </ac:picMkLst>
        </pc:picChg>
      </pc:sldChg>
      <pc:sldChg chg="addSp delSp modSp mod">
        <pc:chgData name="Sabeva, Elena" userId="47117397-3ead-4afd-9b74-d89c76245eb2" providerId="ADAL" clId="{F2072B50-6AC8-6042-A209-371249A20488}" dt="2024-02-12T14:57:43.918" v="38"/>
        <pc:sldMkLst>
          <pc:docMk/>
          <pc:sldMk cId="2195482404" sldId="257"/>
        </pc:sldMkLst>
        <pc:picChg chg="del">
          <ac:chgData name="Sabeva, Elena" userId="47117397-3ead-4afd-9b74-d89c76245eb2" providerId="ADAL" clId="{F2072B50-6AC8-6042-A209-371249A20488}" dt="2024-02-12T14:57:06.470" v="28" actId="478"/>
          <ac:picMkLst>
            <pc:docMk/>
            <pc:sldMk cId="2195482404" sldId="257"/>
            <ac:picMk id="3" creationId="{EB7E2290-AB26-8782-BD8D-4BE231B9B222}"/>
          </ac:picMkLst>
        </pc:picChg>
        <pc:picChg chg="add mod modCrop">
          <ac:chgData name="Sabeva, Elena" userId="47117397-3ead-4afd-9b74-d89c76245eb2" providerId="ADAL" clId="{F2072B50-6AC8-6042-A209-371249A20488}" dt="2024-02-12T14:57:43.918" v="38"/>
          <ac:picMkLst>
            <pc:docMk/>
            <pc:sldMk cId="2195482404" sldId="257"/>
            <ac:picMk id="4" creationId="{4208BCEF-C46E-3583-8763-61049580D930}"/>
          </ac:picMkLst>
        </pc:picChg>
      </pc:sldChg>
      <pc:sldChg chg="addSp delSp modSp mod">
        <pc:chgData name="Sabeva, Elena" userId="47117397-3ead-4afd-9b74-d89c76245eb2" providerId="ADAL" clId="{F2072B50-6AC8-6042-A209-371249A20488}" dt="2024-02-12T15:28:45.137" v="61" actId="478"/>
        <pc:sldMkLst>
          <pc:docMk/>
          <pc:sldMk cId="909401535" sldId="258"/>
        </pc:sldMkLst>
        <pc:spChg chg="add del mod">
          <ac:chgData name="Sabeva, Elena" userId="47117397-3ead-4afd-9b74-d89c76245eb2" providerId="ADAL" clId="{F2072B50-6AC8-6042-A209-371249A20488}" dt="2024-02-12T15:28:45.137" v="61" actId="478"/>
          <ac:spMkLst>
            <pc:docMk/>
            <pc:sldMk cId="909401535" sldId="258"/>
            <ac:spMk id="4" creationId="{8C342C16-B411-7BFB-F81A-DB7B3D9CA017}"/>
          </ac:spMkLst>
        </pc:spChg>
        <pc:spChg chg="add mod">
          <ac:chgData name="Sabeva, Elena" userId="47117397-3ead-4afd-9b74-d89c76245eb2" providerId="ADAL" clId="{F2072B50-6AC8-6042-A209-371249A20488}" dt="2024-02-12T15:28:42.635" v="60"/>
          <ac:spMkLst>
            <pc:docMk/>
            <pc:sldMk cId="909401535" sldId="258"/>
            <ac:spMk id="5" creationId="{DD7F680A-73E8-5096-CFEB-E8EF650CAD8A}"/>
          </ac:spMkLst>
        </pc:spChg>
        <pc:spChg chg="del mod">
          <ac:chgData name="Sabeva, Elena" userId="47117397-3ead-4afd-9b74-d89c76245eb2" providerId="ADAL" clId="{F2072B50-6AC8-6042-A209-371249A20488}" dt="2024-02-12T15:28:41.909" v="59" actId="478"/>
          <ac:spMkLst>
            <pc:docMk/>
            <pc:sldMk cId="909401535" sldId="258"/>
            <ac:spMk id="11" creationId="{CCE75ABF-68D3-4F01-3153-53EBCA764D6D}"/>
          </ac:spMkLst>
        </pc:spChg>
        <pc:picChg chg="add mod modCrop">
          <ac:chgData name="Sabeva, Elena" userId="47117397-3ead-4afd-9b74-d89c76245eb2" providerId="ADAL" clId="{F2072B50-6AC8-6042-A209-371249A20488}" dt="2024-02-12T14:58:45.778" v="52" actId="18131"/>
          <ac:picMkLst>
            <pc:docMk/>
            <pc:sldMk cId="909401535" sldId="258"/>
            <ac:picMk id="3" creationId="{2E6C8793-917D-FE99-4C57-3E4114D69324}"/>
          </ac:picMkLst>
        </pc:picChg>
        <pc:picChg chg="del">
          <ac:chgData name="Sabeva, Elena" userId="47117397-3ead-4afd-9b74-d89c76245eb2" providerId="ADAL" clId="{F2072B50-6AC8-6042-A209-371249A20488}" dt="2024-02-12T14:57:57.121" v="39" actId="478"/>
          <ac:picMkLst>
            <pc:docMk/>
            <pc:sldMk cId="909401535" sldId="258"/>
            <ac:picMk id="5" creationId="{D7513C43-00F9-C353-25DB-1C96F4661314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306160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731424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6469670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736122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331185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873710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75819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543710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334945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172649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46848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DBE39-66E7-8D44-9AEA-73CB3C97D165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A24513-AAD5-D74E-94D9-335C9D10FDF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88771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in a suit holding a tablet&#10;&#10;Description automatically generated">
            <a:extLst>
              <a:ext uri="{FF2B5EF4-FFF2-40B4-BE49-F238E27FC236}">
                <a16:creationId xmlns:a16="http://schemas.microsoft.com/office/drawing/2014/main" id="{B1CB3463-A755-9016-29C1-0982140EC9C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673" t="2269" r="19673"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23F6020-1838-D395-F2B4-F4E0DBF1E1B4}"/>
              </a:ext>
            </a:extLst>
          </p:cNvPr>
          <p:cNvSpPr txBox="1"/>
          <p:nvPr/>
        </p:nvSpPr>
        <p:spPr>
          <a:xfrm>
            <a:off x="533202" y="705245"/>
            <a:ext cx="3969523" cy="75223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52384" tIns="101589" rIns="152384" bIns="101589" rtlCol="0" anchor="t">
            <a:spAutoFit/>
          </a:bodyPr>
          <a:lstStyle/>
          <a:p>
            <a:pPr algn="ctr" defTabSz="507955">
              <a:defRPr/>
            </a:pPr>
            <a:r>
              <a:rPr lang="en-US" sz="35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56E729D-D6B9-E337-2511-CDBCED9639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59" y="692140"/>
            <a:ext cx="5384239" cy="765340"/>
          </a:xfrm>
          <a:prstGeom prst="rect">
            <a:avLst/>
          </a:prstGeom>
        </p:spPr>
      </p:pic>
      <p:sp>
        <p:nvSpPr>
          <p:cNvPr id="2" name="Subtitle 2">
            <a:extLst>
              <a:ext uri="{FF2B5EF4-FFF2-40B4-BE49-F238E27FC236}">
                <a16:creationId xmlns:a16="http://schemas.microsoft.com/office/drawing/2014/main" id="{EADFE5B9-B908-1812-03C4-A893304F84EC}"/>
              </a:ext>
            </a:extLst>
          </p:cNvPr>
          <p:cNvSpPr txBox="1">
            <a:spLocks/>
          </p:cNvSpPr>
          <p:nvPr/>
        </p:nvSpPr>
        <p:spPr>
          <a:xfrm>
            <a:off x="533201" y="2381160"/>
            <a:ext cx="6324799" cy="758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help you improve your business performance and efficiency in the cloud</a:t>
            </a:r>
            <a:endParaRPr lang="en-BG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34291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088710D-129F-8F30-AC8A-AAC311684E7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holding a tablet&#10;&#10;Description automatically generated">
            <a:extLst>
              <a:ext uri="{FF2B5EF4-FFF2-40B4-BE49-F238E27FC236}">
                <a16:creationId xmlns:a16="http://schemas.microsoft.com/office/drawing/2014/main" id="{4208BCEF-C46E-3583-8763-61049580D9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689" t="1442" r="4937"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32B29AD-B3AD-750A-A6E5-C62DC47B1EF4}"/>
              </a:ext>
            </a:extLst>
          </p:cNvPr>
          <p:cNvSpPr txBox="1"/>
          <p:nvPr/>
        </p:nvSpPr>
        <p:spPr>
          <a:xfrm>
            <a:off x="533202" y="705245"/>
            <a:ext cx="3969523" cy="75223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52384" tIns="101589" rIns="152384" bIns="101589" rtlCol="0" anchor="t">
            <a:spAutoFit/>
          </a:bodyPr>
          <a:lstStyle/>
          <a:p>
            <a:pPr algn="ctr" defTabSz="507955">
              <a:defRPr/>
            </a:pPr>
            <a:r>
              <a:rPr lang="en-US" sz="35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logo</a:t>
            </a:r>
          </a:p>
        </p:txBody>
      </p:sp>
      <p:sp>
        <p:nvSpPr>
          <p:cNvPr id="11" name="Subtitle 2">
            <a:extLst>
              <a:ext uri="{FF2B5EF4-FFF2-40B4-BE49-F238E27FC236}">
                <a16:creationId xmlns:a16="http://schemas.microsoft.com/office/drawing/2014/main" id="{EB3E0BBE-BA48-03E6-C130-3EB11324A14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201" y="2381160"/>
            <a:ext cx="6324799" cy="7584834"/>
          </a:xfrm>
        </p:spPr>
        <p:txBody>
          <a:bodyPr>
            <a:noAutofit/>
          </a:bodyPr>
          <a:lstStyle/>
          <a:p>
            <a:pPr algn="l"/>
            <a:r>
              <a:rPr lang="en-US" sz="6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help you improve your business performance and efficiency in the cloud</a:t>
            </a:r>
            <a:endParaRPr lang="en-BG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6354D22-9324-32E0-D8DD-B17C4578007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59" y="692140"/>
            <a:ext cx="5384239" cy="76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54824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9F0AF6-2385-0AC6-49FD-A766983B20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2E6C8793-917D-FE99-4C57-3E4114D6932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950" r="15631"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C708B9A-9357-E569-9A62-89BD465A28C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59" y="692140"/>
            <a:ext cx="5384239" cy="76534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E4FAD9-A3C6-3AE1-BD1B-476A01984E84}"/>
              </a:ext>
            </a:extLst>
          </p:cNvPr>
          <p:cNvSpPr txBox="1"/>
          <p:nvPr/>
        </p:nvSpPr>
        <p:spPr>
          <a:xfrm>
            <a:off x="533202" y="705245"/>
            <a:ext cx="3969523" cy="75223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52384" tIns="101589" rIns="152384" bIns="101589" rtlCol="0" anchor="t">
            <a:spAutoFit/>
          </a:bodyPr>
          <a:lstStyle/>
          <a:p>
            <a:pPr algn="ctr" defTabSz="507955">
              <a:defRPr/>
            </a:pPr>
            <a:r>
              <a:rPr lang="en-US" sz="35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logo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D7F680A-73E8-5096-CFEB-E8EF650CAD8A}"/>
              </a:ext>
            </a:extLst>
          </p:cNvPr>
          <p:cNvSpPr txBox="1">
            <a:spLocks/>
          </p:cNvSpPr>
          <p:nvPr/>
        </p:nvSpPr>
        <p:spPr>
          <a:xfrm>
            <a:off x="533201" y="2381160"/>
            <a:ext cx="6324799" cy="7584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6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can help you improve your business performance and efficiency in the cloud</a:t>
            </a:r>
            <a:endParaRPr lang="en-BG" sz="6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94015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</documentManagement>
</p:properties>
</file>

<file path=customXml/itemProps1.xml><?xml version="1.0" encoding="utf-8"?>
<ds:datastoreItem xmlns:ds="http://schemas.openxmlformats.org/officeDocument/2006/customXml" ds:itemID="{F2534779-5C44-4672-9998-F15931311837}"/>
</file>

<file path=customXml/itemProps2.xml><?xml version="1.0" encoding="utf-8"?>
<ds:datastoreItem xmlns:ds="http://schemas.openxmlformats.org/officeDocument/2006/customXml" ds:itemID="{A2061E16-4F7E-47D6-A577-8243F97F8E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DCB428-9AE4-4AAA-BBE6-6D528A967CB8}">
  <ds:schemaRefs>
    <ds:schemaRef ds:uri="http://purl.org/dc/elements/1.1/"/>
    <ds:schemaRef ds:uri="http://schemas.microsoft.com/office/2006/metadata/properties"/>
    <ds:schemaRef ds:uri="http://www.w3.org/XML/1998/namespace"/>
    <ds:schemaRef ds:uri="http://schemas.microsoft.com/office/infopath/2007/PartnerControls"/>
    <ds:schemaRef ds:uri="81ae4995-9656-43b3-9004-9b2d2195dcda"/>
    <ds:schemaRef ds:uri="http://schemas.microsoft.com/office/2006/documentManagement/types"/>
    <ds:schemaRef ds:uri="http://purl.org/dc/dcmitype/"/>
    <ds:schemaRef ds:uri="http://schemas.openxmlformats.org/package/2006/metadata/core-properties"/>
    <ds:schemaRef ds:uri="91dde146-1d64-4472-abb4-1dd87af97482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32</TotalTime>
  <Words>45</Words>
  <Application>Microsoft Macintosh PowerPoint</Application>
  <PresentationFormat>Custom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Sabeva, Elena</dc:creator>
  <cp:lastModifiedBy>Sabeva, Elena</cp:lastModifiedBy>
  <cp:revision>1</cp:revision>
  <dcterms:created xsi:type="dcterms:W3CDTF">2024-02-08T14:45:13Z</dcterms:created>
  <dcterms:modified xsi:type="dcterms:W3CDTF">2024-02-12T15:28:48Z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</Properties>
</file>