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8" r:id="rId6"/>
    <p:sldId id="259" r:id="rId7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77C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BA22FEA-362E-C74D-9309-0ECE1EC05967}" v="17" dt="2024-02-12T16:21:1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260"/>
    <p:restoredTop sz="96327"/>
  </p:normalViewPr>
  <p:slideViewPr>
    <p:cSldViewPr snapToGrid="0">
      <p:cViewPr>
        <p:scale>
          <a:sx n="51" d="100"/>
          <a:sy n="51" d="100"/>
        </p:scale>
        <p:origin x="1448" y="14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3BA22FEA-362E-C74D-9309-0ECE1EC05967}"/>
    <pc:docChg chg="undo custSel modSld">
      <pc:chgData name="Sabeva, Elena" userId="47117397-3ead-4afd-9b74-d89c76245eb2" providerId="ADAL" clId="{3BA22FEA-362E-C74D-9309-0ECE1EC05967}" dt="2024-02-12T16:23:25.070" v="76" actId="18131"/>
      <pc:docMkLst>
        <pc:docMk/>
      </pc:docMkLst>
      <pc:sldChg chg="addSp delSp modSp mod">
        <pc:chgData name="Sabeva, Elena" userId="47117397-3ead-4afd-9b74-d89c76245eb2" providerId="ADAL" clId="{3BA22FEA-362E-C74D-9309-0ECE1EC05967}" dt="2024-02-12T16:17:27.429" v="21"/>
        <pc:sldMkLst>
          <pc:docMk/>
          <pc:sldMk cId="1362486772" sldId="256"/>
        </pc:sldMkLst>
        <pc:picChg chg="add mod modCrop">
          <ac:chgData name="Sabeva, Elena" userId="47117397-3ead-4afd-9b74-d89c76245eb2" providerId="ADAL" clId="{3BA22FEA-362E-C74D-9309-0ECE1EC05967}" dt="2024-02-12T16:17:27.429" v="21"/>
          <ac:picMkLst>
            <pc:docMk/>
            <pc:sldMk cId="1362486772" sldId="256"/>
            <ac:picMk id="4" creationId="{0666BB35-B490-736B-21B1-71CBE85662B2}"/>
          </ac:picMkLst>
        </pc:picChg>
        <pc:picChg chg="del">
          <ac:chgData name="Sabeva, Elena" userId="47117397-3ead-4afd-9b74-d89c76245eb2" providerId="ADAL" clId="{3BA22FEA-362E-C74D-9309-0ECE1EC05967}" dt="2024-02-12T16:16:42.858" v="11" actId="478"/>
          <ac:picMkLst>
            <pc:docMk/>
            <pc:sldMk cId="1362486772" sldId="256"/>
            <ac:picMk id="5" creationId="{2D2AEC2B-B010-C22E-F7DE-2A749CE4C79F}"/>
          </ac:picMkLst>
        </pc:picChg>
      </pc:sldChg>
      <pc:sldChg chg="addSp delSp modSp mod">
        <pc:chgData name="Sabeva, Elena" userId="47117397-3ead-4afd-9b74-d89c76245eb2" providerId="ADAL" clId="{3BA22FEA-362E-C74D-9309-0ECE1EC05967}" dt="2024-02-12T16:23:25.070" v="76" actId="18131"/>
        <pc:sldMkLst>
          <pc:docMk/>
          <pc:sldMk cId="4004542152" sldId="258"/>
        </pc:sldMkLst>
        <pc:spChg chg="del mod">
          <ac:chgData name="Sabeva, Elena" userId="47117397-3ead-4afd-9b74-d89c76245eb2" providerId="ADAL" clId="{3BA22FEA-362E-C74D-9309-0ECE1EC05967}" dt="2024-02-08T14:43:20.374" v="1" actId="478"/>
          <ac:spMkLst>
            <pc:docMk/>
            <pc:sldMk cId="4004542152" sldId="258"/>
            <ac:spMk id="3" creationId="{5A69E801-9D37-F210-EAB3-FDD6CD8662E8}"/>
          </ac:spMkLst>
        </pc:spChg>
        <pc:spChg chg="add del mod">
          <ac:chgData name="Sabeva, Elena" userId="47117397-3ead-4afd-9b74-d89c76245eb2" providerId="ADAL" clId="{3BA22FEA-362E-C74D-9309-0ECE1EC05967}" dt="2024-02-08T14:43:22.864" v="2" actId="478"/>
          <ac:spMkLst>
            <pc:docMk/>
            <pc:sldMk cId="4004542152" sldId="258"/>
            <ac:spMk id="5" creationId="{9FAF4DE3-2756-FA0A-07B6-9F79C6FEC47D}"/>
          </ac:spMkLst>
        </pc:spChg>
        <pc:spChg chg="add mod">
          <ac:chgData name="Sabeva, Elena" userId="47117397-3ead-4afd-9b74-d89c76245eb2" providerId="ADAL" clId="{3BA22FEA-362E-C74D-9309-0ECE1EC05967}" dt="2024-02-08T14:43:33.119" v="4"/>
          <ac:spMkLst>
            <pc:docMk/>
            <pc:sldMk cId="4004542152" sldId="258"/>
            <ac:spMk id="8" creationId="{CC9E91D4-6810-297E-09AF-829F0AE8ACE4}"/>
          </ac:spMkLst>
        </pc:spChg>
        <pc:spChg chg="add mod">
          <ac:chgData name="Sabeva, Elena" userId="47117397-3ead-4afd-9b74-d89c76245eb2" providerId="ADAL" clId="{3BA22FEA-362E-C74D-9309-0ECE1EC05967}" dt="2024-02-12T16:22:15.695" v="71" actId="14100"/>
          <ac:spMkLst>
            <pc:docMk/>
            <pc:sldMk cId="4004542152" sldId="258"/>
            <ac:spMk id="9" creationId="{A8B66F9C-6DB8-8319-814B-BCC396137506}"/>
          </ac:spMkLst>
        </pc:spChg>
        <pc:picChg chg="add del mod">
          <ac:chgData name="Sabeva, Elena" userId="47117397-3ead-4afd-9b74-d89c76245eb2" providerId="ADAL" clId="{3BA22FEA-362E-C74D-9309-0ECE1EC05967}" dt="2024-02-12T16:17:51.970" v="28" actId="478"/>
          <ac:picMkLst>
            <pc:docMk/>
            <pc:sldMk cId="4004542152" sldId="258"/>
            <ac:picMk id="3" creationId="{210737CF-D22C-871D-18EA-0559802ECD0C}"/>
          </ac:picMkLst>
        </pc:picChg>
        <pc:picChg chg="del">
          <ac:chgData name="Sabeva, Elena" userId="47117397-3ead-4afd-9b74-d89c76245eb2" providerId="ADAL" clId="{3BA22FEA-362E-C74D-9309-0ECE1EC05967}" dt="2024-02-12T16:17:33.226" v="22" actId="478"/>
          <ac:picMkLst>
            <pc:docMk/>
            <pc:sldMk cId="4004542152" sldId="258"/>
            <ac:picMk id="4" creationId="{926ADFDB-5AD7-34BB-5BFC-69B0767BA77C}"/>
          </ac:picMkLst>
        </pc:picChg>
        <pc:picChg chg="add del mod modCrop">
          <ac:chgData name="Sabeva, Elena" userId="47117397-3ead-4afd-9b74-d89c76245eb2" providerId="ADAL" clId="{3BA22FEA-362E-C74D-9309-0ECE1EC05967}" dt="2024-02-12T16:19:22.175" v="51" actId="478"/>
          <ac:picMkLst>
            <pc:docMk/>
            <pc:sldMk cId="4004542152" sldId="258"/>
            <ac:picMk id="8" creationId="{85127C41-C06A-95E8-CD9B-876109F92C17}"/>
          </ac:picMkLst>
        </pc:picChg>
        <pc:picChg chg="add mod modCrop">
          <ac:chgData name="Sabeva, Elena" userId="47117397-3ead-4afd-9b74-d89c76245eb2" providerId="ADAL" clId="{3BA22FEA-362E-C74D-9309-0ECE1EC05967}" dt="2024-02-12T16:23:25.070" v="76" actId="18131"/>
          <ac:picMkLst>
            <pc:docMk/>
            <pc:sldMk cId="4004542152" sldId="258"/>
            <ac:picMk id="11" creationId="{4971F54D-2AC3-7BA1-B7F3-7E7BE6ED7107}"/>
          </ac:picMkLst>
        </pc:picChg>
      </pc:sldChg>
      <pc:sldChg chg="addSp delSp modSp mod">
        <pc:chgData name="Sabeva, Elena" userId="47117397-3ead-4afd-9b74-d89c76245eb2" providerId="ADAL" clId="{3BA22FEA-362E-C74D-9309-0ECE1EC05967}" dt="2024-02-12T16:19:17.189" v="50" actId="18131"/>
        <pc:sldMkLst>
          <pc:docMk/>
          <pc:sldMk cId="2158587129" sldId="259"/>
        </pc:sldMkLst>
        <pc:spChg chg="add del mod">
          <ac:chgData name="Sabeva, Elena" userId="47117397-3ead-4afd-9b74-d89c76245eb2" providerId="ADAL" clId="{3BA22FEA-362E-C74D-9309-0ECE1EC05967}" dt="2024-02-08T14:43:46.564" v="7" actId="478"/>
          <ac:spMkLst>
            <pc:docMk/>
            <pc:sldMk cId="2158587129" sldId="259"/>
            <ac:spMk id="2" creationId="{F435E1EE-4582-314C-559F-741C229397E7}"/>
          </ac:spMkLst>
        </pc:spChg>
        <pc:spChg chg="del">
          <ac:chgData name="Sabeva, Elena" userId="47117397-3ead-4afd-9b74-d89c76245eb2" providerId="ADAL" clId="{3BA22FEA-362E-C74D-9309-0ECE1EC05967}" dt="2024-02-08T14:43:49.744" v="8" actId="478"/>
          <ac:spMkLst>
            <pc:docMk/>
            <pc:sldMk cId="2158587129" sldId="259"/>
            <ac:spMk id="3" creationId="{DB50BE1D-1543-0B91-8659-E1719F66EDC2}"/>
          </ac:spMkLst>
        </pc:spChg>
        <pc:spChg chg="add del mod">
          <ac:chgData name="Sabeva, Elena" userId="47117397-3ead-4afd-9b74-d89c76245eb2" providerId="ADAL" clId="{3BA22FEA-362E-C74D-9309-0ECE1EC05967}" dt="2024-02-08T14:43:55.330" v="9" actId="478"/>
          <ac:spMkLst>
            <pc:docMk/>
            <pc:sldMk cId="2158587129" sldId="259"/>
            <ac:spMk id="8" creationId="{7846D08D-059C-5803-B54A-EAAEA5E24766}"/>
          </ac:spMkLst>
        </pc:spChg>
        <pc:spChg chg="add mod">
          <ac:chgData name="Sabeva, Elena" userId="47117397-3ead-4afd-9b74-d89c76245eb2" providerId="ADAL" clId="{3BA22FEA-362E-C74D-9309-0ECE1EC05967}" dt="2024-02-08T14:43:56.421" v="10"/>
          <ac:spMkLst>
            <pc:docMk/>
            <pc:sldMk cId="2158587129" sldId="259"/>
            <ac:spMk id="9" creationId="{74D425AC-8CBF-CA5D-314F-BAD86F630F15}"/>
          </ac:spMkLst>
        </pc:spChg>
        <pc:picChg chg="add mod modCrop">
          <ac:chgData name="Sabeva, Elena" userId="47117397-3ead-4afd-9b74-d89c76245eb2" providerId="ADAL" clId="{3BA22FEA-362E-C74D-9309-0ECE1EC05967}" dt="2024-02-12T16:19:17.189" v="50" actId="18131"/>
          <ac:picMkLst>
            <pc:docMk/>
            <pc:sldMk cId="2158587129" sldId="259"/>
            <ac:picMk id="3" creationId="{802A797E-4028-0F4C-7D57-BEE86FD82558}"/>
          </ac:picMkLst>
        </pc:picChg>
        <pc:picChg chg="del">
          <ac:chgData name="Sabeva, Elena" userId="47117397-3ead-4afd-9b74-d89c76245eb2" providerId="ADAL" clId="{3BA22FEA-362E-C74D-9309-0ECE1EC05967}" dt="2024-02-12T16:18:27.767" v="38" actId="478"/>
          <ac:picMkLst>
            <pc:docMk/>
            <pc:sldMk cId="2158587129" sldId="259"/>
            <ac:picMk id="5" creationId="{E76A0DD9-38BC-7C8E-D6FC-38073401871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4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621" indent="0" algn="ctr">
              <a:buNone/>
              <a:defRPr sz="2325"/>
            </a:lvl2pPr>
            <a:lvl3pPr marL="1063243" indent="0" algn="ctr">
              <a:buNone/>
              <a:defRPr sz="2093"/>
            </a:lvl3pPr>
            <a:lvl4pPr marL="1594865" indent="0" algn="ctr">
              <a:buNone/>
              <a:defRPr sz="1860"/>
            </a:lvl4pPr>
            <a:lvl5pPr marL="2126487" indent="0" algn="ctr">
              <a:buNone/>
              <a:defRPr sz="1860"/>
            </a:lvl5pPr>
            <a:lvl6pPr marL="2658108" indent="0" algn="ctr">
              <a:buNone/>
              <a:defRPr sz="1860"/>
            </a:lvl6pPr>
            <a:lvl7pPr marL="3189730" indent="0" algn="ctr">
              <a:buNone/>
              <a:defRPr sz="1860"/>
            </a:lvl7pPr>
            <a:lvl8pPr marL="3721351" indent="0" algn="ctr">
              <a:buNone/>
              <a:defRPr sz="1860"/>
            </a:lvl8pPr>
            <a:lvl9pPr marL="4252974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8480558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2439981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91" y="424544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4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6035900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184179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8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75000"/>
                  </a:schemeClr>
                </a:solidFill>
              </a:defRPr>
            </a:lvl1pPr>
            <a:lvl2pPr marL="531621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243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865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4pPr>
            <a:lvl5pPr marL="2126487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5pPr>
            <a:lvl6pPr marL="2658108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6pPr>
            <a:lvl7pPr marL="3189730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7pPr>
            <a:lvl8pPr marL="3721351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8pPr>
            <a:lvl9pPr marL="4252974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88677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0456017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621" indent="0">
              <a:buNone/>
              <a:defRPr sz="2325" b="1"/>
            </a:lvl2pPr>
            <a:lvl3pPr marL="1063243" indent="0">
              <a:buNone/>
              <a:defRPr sz="2093" b="1"/>
            </a:lvl3pPr>
            <a:lvl4pPr marL="1594865" indent="0">
              <a:buNone/>
              <a:defRPr sz="1860" b="1"/>
            </a:lvl4pPr>
            <a:lvl5pPr marL="2126487" indent="0">
              <a:buNone/>
              <a:defRPr sz="1860" b="1"/>
            </a:lvl5pPr>
            <a:lvl6pPr marL="2658108" indent="0">
              <a:buNone/>
              <a:defRPr sz="1860" b="1"/>
            </a:lvl6pPr>
            <a:lvl7pPr marL="3189730" indent="0">
              <a:buNone/>
              <a:defRPr sz="1860" b="1"/>
            </a:lvl7pPr>
            <a:lvl8pPr marL="3721351" indent="0">
              <a:buNone/>
              <a:defRPr sz="1860" b="1"/>
            </a:lvl8pPr>
            <a:lvl9pPr marL="4252974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1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6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621" indent="0">
              <a:buNone/>
              <a:defRPr sz="2325" b="1"/>
            </a:lvl2pPr>
            <a:lvl3pPr marL="1063243" indent="0">
              <a:buNone/>
              <a:defRPr sz="2093" b="1"/>
            </a:lvl3pPr>
            <a:lvl4pPr marL="1594865" indent="0">
              <a:buNone/>
              <a:defRPr sz="1860" b="1"/>
            </a:lvl4pPr>
            <a:lvl5pPr marL="2126487" indent="0">
              <a:buNone/>
              <a:defRPr sz="1860" b="1"/>
            </a:lvl5pPr>
            <a:lvl6pPr marL="2658108" indent="0">
              <a:buNone/>
              <a:defRPr sz="1860" b="1"/>
            </a:lvl6pPr>
            <a:lvl7pPr marL="3189730" indent="0">
              <a:buNone/>
              <a:defRPr sz="1860" b="1"/>
            </a:lvl7pPr>
            <a:lvl8pPr marL="3721351" indent="0">
              <a:buNone/>
              <a:defRPr sz="1860" b="1"/>
            </a:lvl8pPr>
            <a:lvl9pPr marL="4252974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6" y="2912731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954498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0332892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85792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1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621" indent="0">
              <a:buNone/>
              <a:defRPr sz="1628"/>
            </a:lvl2pPr>
            <a:lvl3pPr marL="1063243" indent="0">
              <a:buNone/>
              <a:defRPr sz="1395"/>
            </a:lvl3pPr>
            <a:lvl4pPr marL="1594865" indent="0">
              <a:buNone/>
              <a:defRPr sz="1163"/>
            </a:lvl4pPr>
            <a:lvl5pPr marL="2126487" indent="0">
              <a:buNone/>
              <a:defRPr sz="1163"/>
            </a:lvl5pPr>
            <a:lvl6pPr marL="2658108" indent="0">
              <a:buNone/>
              <a:defRPr sz="1163"/>
            </a:lvl6pPr>
            <a:lvl7pPr marL="3189730" indent="0">
              <a:buNone/>
              <a:defRPr sz="1163"/>
            </a:lvl7pPr>
            <a:lvl8pPr marL="3721351" indent="0">
              <a:buNone/>
              <a:defRPr sz="1163"/>
            </a:lvl8pPr>
            <a:lvl9pPr marL="4252974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85496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1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621" indent="0">
              <a:buNone/>
              <a:defRPr sz="3256"/>
            </a:lvl2pPr>
            <a:lvl3pPr marL="1063243" indent="0">
              <a:buNone/>
              <a:defRPr sz="2790"/>
            </a:lvl3pPr>
            <a:lvl4pPr marL="1594865" indent="0">
              <a:buNone/>
              <a:defRPr sz="2325"/>
            </a:lvl4pPr>
            <a:lvl5pPr marL="2126487" indent="0">
              <a:buNone/>
              <a:defRPr sz="2325"/>
            </a:lvl5pPr>
            <a:lvl6pPr marL="2658108" indent="0">
              <a:buNone/>
              <a:defRPr sz="2325"/>
            </a:lvl6pPr>
            <a:lvl7pPr marL="3189730" indent="0">
              <a:buNone/>
              <a:defRPr sz="2325"/>
            </a:lvl7pPr>
            <a:lvl8pPr marL="3721351" indent="0">
              <a:buNone/>
              <a:defRPr sz="2325"/>
            </a:lvl8pPr>
            <a:lvl9pPr marL="4252974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621" indent="0">
              <a:buNone/>
              <a:defRPr sz="1628"/>
            </a:lvl2pPr>
            <a:lvl3pPr marL="1063243" indent="0">
              <a:buNone/>
              <a:defRPr sz="1395"/>
            </a:lvl3pPr>
            <a:lvl4pPr marL="1594865" indent="0">
              <a:buNone/>
              <a:defRPr sz="1163"/>
            </a:lvl4pPr>
            <a:lvl5pPr marL="2126487" indent="0">
              <a:buNone/>
              <a:defRPr sz="1163"/>
            </a:lvl5pPr>
            <a:lvl6pPr marL="2658108" indent="0">
              <a:buNone/>
              <a:defRPr sz="1163"/>
            </a:lvl6pPr>
            <a:lvl7pPr marL="3189730" indent="0">
              <a:buNone/>
              <a:defRPr sz="1163"/>
            </a:lvl7pPr>
            <a:lvl8pPr marL="3721351" indent="0">
              <a:buNone/>
              <a:defRPr sz="1163"/>
            </a:lvl8pPr>
            <a:lvl9pPr marL="4252974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0760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2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BD214-4C06-C042-8F8F-74ACB62DD4C2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3332B-6637-FD48-825A-D255E23A8342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9056152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24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811" indent="-265811" algn="l" defTabSz="106324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433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9054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676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297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918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540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7162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784" indent="-265811" algn="l" defTabSz="106324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621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243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865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487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8108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730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351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974" algn="l" defTabSz="106324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in a suit holding a tablet&#10;&#10;Description automatically generated">
            <a:extLst>
              <a:ext uri="{FF2B5EF4-FFF2-40B4-BE49-F238E27FC236}">
                <a16:creationId xmlns:a16="http://schemas.microsoft.com/office/drawing/2014/main" id="{0666BB35-B490-736B-21B1-71CBE85662B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778" t="7841" b="7841"/>
          <a:stretch/>
        </p:blipFill>
        <p:spPr>
          <a:xfrm>
            <a:off x="-118533" y="0"/>
            <a:ext cx="15356946" cy="7974014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CC9E91D4-6810-297E-09AF-829F0AE8AC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202" y="2718858"/>
            <a:ext cx="6578798" cy="1925207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CFD5E9F-8B3B-0965-ED54-F72C569B10C5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B738DB6-FE67-7622-C065-64102E2A02D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2" y="6556925"/>
            <a:ext cx="5384239" cy="76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2486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A5EA6F-6150-8439-A18B-377D94A107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4971F54D-2AC3-7BA1-B7F3-7E7BE6ED710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749" r="8547" b="2579"/>
          <a:stretch/>
        </p:blipFill>
        <p:spPr>
          <a:xfrm>
            <a:off x="0" y="0"/>
            <a:ext cx="15238413" cy="7974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EA3A099-8C9F-E736-20A9-629B05BD3A83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639FACB-5562-F1B6-8595-8B6170547A8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2" y="6556925"/>
            <a:ext cx="5384239" cy="76534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A8B66F9C-6DB8-8319-814B-BCC39613750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202" y="2718858"/>
            <a:ext cx="6578798" cy="1925207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542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419BDB-C4CB-1B19-8F5C-BBC2884572B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tablet&#10;&#10;Description automatically generated">
            <a:extLst>
              <a:ext uri="{FF2B5EF4-FFF2-40B4-BE49-F238E27FC236}">
                <a16:creationId xmlns:a16="http://schemas.microsoft.com/office/drawing/2014/main" id="{802A797E-4028-0F4C-7D57-BEE86FD8255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72" t="27311" b="848"/>
          <a:stretch/>
        </p:blipFill>
        <p:spPr>
          <a:xfrm>
            <a:off x="0" y="-1"/>
            <a:ext cx="15238413" cy="797401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3912D32-49E7-122D-107B-0F5A11F2ED26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94581CA-1259-E045-D562-D9F4592FAC7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202" y="6556925"/>
            <a:ext cx="5384239" cy="765340"/>
          </a:xfrm>
          <a:prstGeom prst="rect">
            <a:avLst/>
          </a:prstGeom>
        </p:spPr>
      </p:pic>
      <p:sp>
        <p:nvSpPr>
          <p:cNvPr id="9" name="Subtitle 2">
            <a:extLst>
              <a:ext uri="{FF2B5EF4-FFF2-40B4-BE49-F238E27FC236}">
                <a16:creationId xmlns:a16="http://schemas.microsoft.com/office/drawing/2014/main" id="{74D425AC-8CBF-CA5D-314F-BAD86F630F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202" y="2718858"/>
            <a:ext cx="6578798" cy="1925207"/>
          </a:xfrm>
        </p:spPr>
        <p:txBody>
          <a:bodyPr>
            <a:noAutofit/>
          </a:bodyPr>
          <a:lstStyle/>
          <a:p>
            <a:pPr algn="l"/>
            <a:r>
              <a:rPr lang="en-US" sz="4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4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85871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E8E4C32-BA6D-4138-8B74-6483722CC13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elements/1.1/"/>
    <ds:schemaRef ds:uri="http://schemas.microsoft.com/office/infopath/2007/PartnerControls"/>
    <ds:schemaRef ds:uri="http://purl.org/dc/terms/"/>
    <ds:schemaRef ds:uri="http://schemas.openxmlformats.org/package/2006/metadata/core-properties"/>
    <ds:schemaRef ds:uri="91dde146-1d64-4472-abb4-1dd87af97482"/>
    <ds:schemaRef ds:uri="81ae4995-9656-43b3-9004-9b2d2195dcda"/>
  </ds:schemaRefs>
</ds:datastoreItem>
</file>

<file path=customXml/itemProps2.xml><?xml version="1.0" encoding="utf-8"?>
<ds:datastoreItem xmlns:ds="http://schemas.openxmlformats.org/officeDocument/2006/customXml" ds:itemID="{3E00C5E9-717C-48A9-B7BE-55A23B1934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CF2D03E-5834-40F9-8834-98442B386739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38</TotalTime>
  <Words>45</Words>
  <Application>Microsoft Macintosh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Sabeva, Elena</dc:creator>
  <cp:lastModifiedBy>Sabeva, Elena</cp:lastModifiedBy>
  <cp:revision>1</cp:revision>
  <dcterms:created xsi:type="dcterms:W3CDTF">2024-02-08T14:10:13Z</dcterms:created>
  <dcterms:modified xsi:type="dcterms:W3CDTF">2024-02-12T16:23:26Z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