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3"/>
  </p:sldMasterIdLst>
  <p:sldIdLst>
    <p:sldId id="256" r:id="rId4"/>
  </p:sldIdLst>
  <p:sldSz cx="10515600" cy="262794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0A4F72-5439-2640-A273-06245ADF6CCB}" v="6" dt="2024-02-26T12:00:35.87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26" autoAdjust="0"/>
    <p:restoredTop sz="94694" autoAdjust="0"/>
  </p:normalViewPr>
  <p:slideViewPr>
    <p:cSldViewPr snapToGrid="0">
      <p:cViewPr varScale="1">
        <p:scale>
          <a:sx n="31" d="100"/>
          <a:sy n="31" d="100"/>
        </p:scale>
        <p:origin x="3816" y="256"/>
      </p:cViewPr>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rulev, Milena (Petrova)" userId="440ae848-7e83-4dd6-8b49-d6a60c3a3cd8" providerId="ADAL" clId="{EA0A4F72-5439-2640-A273-06245ADF6CCB}"/>
    <pc:docChg chg="delSld delMainMaster">
      <pc:chgData name="Hrulev, Milena (Petrova)" userId="440ae848-7e83-4dd6-8b49-d6a60c3a3cd8" providerId="ADAL" clId="{EA0A4F72-5439-2640-A273-06245ADF6CCB}" dt="2024-02-27T08:21:45.952" v="0" actId="2696"/>
      <pc:docMkLst>
        <pc:docMk/>
      </pc:docMkLst>
      <pc:sldChg chg="del">
        <pc:chgData name="Hrulev, Milena (Petrova)" userId="440ae848-7e83-4dd6-8b49-d6a60c3a3cd8" providerId="ADAL" clId="{EA0A4F72-5439-2640-A273-06245ADF6CCB}" dt="2024-02-27T08:21:45.952" v="0" actId="2696"/>
        <pc:sldMkLst>
          <pc:docMk/>
          <pc:sldMk cId="1126011193" sldId="259"/>
        </pc:sldMkLst>
      </pc:sldChg>
      <pc:sldMasterChg chg="del delSldLayout">
        <pc:chgData name="Hrulev, Milena (Petrova)" userId="440ae848-7e83-4dd6-8b49-d6a60c3a3cd8" providerId="ADAL" clId="{EA0A4F72-5439-2640-A273-06245ADF6CCB}" dt="2024-02-27T08:21:45.952" v="0" actId="2696"/>
        <pc:sldMasterMkLst>
          <pc:docMk/>
          <pc:sldMasterMk cId="1618600504" sldId="2147483673"/>
        </pc:sldMasterMkLst>
        <pc:sldLayoutChg chg="del">
          <pc:chgData name="Hrulev, Milena (Petrova)" userId="440ae848-7e83-4dd6-8b49-d6a60c3a3cd8" providerId="ADAL" clId="{EA0A4F72-5439-2640-A273-06245ADF6CCB}" dt="2024-02-27T08:21:45.952" v="0" actId="2696"/>
          <pc:sldLayoutMkLst>
            <pc:docMk/>
            <pc:sldMasterMk cId="1618600504" sldId="2147483673"/>
            <pc:sldLayoutMk cId="0" sldId="2147483672"/>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3612012331" sldId="2147483674"/>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3548024451" sldId="2147483675"/>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1010302218" sldId="2147483676"/>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646372308" sldId="2147483677"/>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1716992315" sldId="2147483678"/>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47752101" sldId="2147483679"/>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4187688812" sldId="2147483680"/>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2694745159" sldId="2147483681"/>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4032243440" sldId="2147483682"/>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3796351995" sldId="2147483683"/>
          </pc:sldLayoutMkLst>
        </pc:sldLayoutChg>
        <pc:sldLayoutChg chg="del">
          <pc:chgData name="Hrulev, Milena (Petrova)" userId="440ae848-7e83-4dd6-8b49-d6a60c3a3cd8" providerId="ADAL" clId="{EA0A4F72-5439-2640-A273-06245ADF6CCB}" dt="2024-02-27T08:21:45.952" v="0" actId="2696"/>
          <pc:sldLayoutMkLst>
            <pc:docMk/>
            <pc:sldMasterMk cId="1618600504" sldId="2147483673"/>
            <pc:sldLayoutMk cId="244454439" sldId="2147483684"/>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88670" y="4300832"/>
            <a:ext cx="8938260" cy="9149151"/>
          </a:xfrm>
        </p:spPr>
        <p:txBody>
          <a:bodyPr anchor="b"/>
          <a:lstStyle>
            <a:lvl1pPr algn="ctr">
              <a:defRPr sz="6900"/>
            </a:lvl1pPr>
          </a:lstStyle>
          <a:p>
            <a:r>
              <a:rPr lang="en-GB"/>
              <a:t>Click to edit Master title style</a:t>
            </a:r>
            <a:endParaRPr lang="en-US" dirty="0"/>
          </a:p>
        </p:txBody>
      </p:sp>
      <p:sp>
        <p:nvSpPr>
          <p:cNvPr id="3" name="Subtitle 2"/>
          <p:cNvSpPr>
            <a:spLocks noGrp="1"/>
          </p:cNvSpPr>
          <p:nvPr>
            <p:ph type="subTitle" idx="1"/>
          </p:nvPr>
        </p:nvSpPr>
        <p:spPr>
          <a:xfrm>
            <a:off x="1314450" y="13802810"/>
            <a:ext cx="7886700" cy="6344788"/>
          </a:xfrm>
        </p:spPr>
        <p:txBody>
          <a:bodyPr/>
          <a:lstStyle>
            <a:lvl1pPr marL="0" indent="0" algn="ctr">
              <a:buNone/>
              <a:defRPr sz="2760"/>
            </a:lvl1pPr>
            <a:lvl2pPr marL="525780" indent="0" algn="ctr">
              <a:buNone/>
              <a:defRPr sz="2300"/>
            </a:lvl2pPr>
            <a:lvl3pPr marL="1051560" indent="0" algn="ctr">
              <a:buNone/>
              <a:defRPr sz="2070"/>
            </a:lvl3pPr>
            <a:lvl4pPr marL="1577340" indent="0" algn="ctr">
              <a:buNone/>
              <a:defRPr sz="1840"/>
            </a:lvl4pPr>
            <a:lvl5pPr marL="2103120" indent="0" algn="ctr">
              <a:buNone/>
              <a:defRPr sz="1840"/>
            </a:lvl5pPr>
            <a:lvl6pPr marL="2628900" indent="0" algn="ctr">
              <a:buNone/>
              <a:defRPr sz="1840"/>
            </a:lvl6pPr>
            <a:lvl7pPr marL="3154680" indent="0" algn="ctr">
              <a:buNone/>
              <a:defRPr sz="1840"/>
            </a:lvl7pPr>
            <a:lvl8pPr marL="3680460" indent="0" algn="ctr">
              <a:buNone/>
              <a:defRPr sz="1840"/>
            </a:lvl8pPr>
            <a:lvl9pPr marL="4206240" indent="0" algn="ctr">
              <a:buNone/>
              <a:defRPr sz="184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A7A2013-262A-BB4F-A27F-9C477FC0C891}" type="datetimeFigureOut">
              <a:rPr lang="en-BG" smtClean="0"/>
              <a:t>27.02.24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3612012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A7A2013-262A-BB4F-A27F-9C477FC0C891}" type="datetimeFigureOut">
              <a:rPr lang="en-BG" smtClean="0"/>
              <a:t>27.02.24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3796351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25227" y="1399139"/>
            <a:ext cx="2267426" cy="2227064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722948" y="1399139"/>
            <a:ext cx="6670834" cy="2227064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A7A2013-262A-BB4F-A27F-9C477FC0C891}" type="datetimeFigureOut">
              <a:rPr lang="en-BG" smtClean="0"/>
              <a:t>27.02.24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244454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A7A2013-262A-BB4F-A27F-9C477FC0C891}" type="datetimeFigureOut">
              <a:rPr lang="en-BG" smtClean="0"/>
              <a:t>27.02.24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354802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17471" y="6551627"/>
            <a:ext cx="9069705" cy="10931530"/>
          </a:xfrm>
        </p:spPr>
        <p:txBody>
          <a:bodyPr anchor="b"/>
          <a:lstStyle>
            <a:lvl1pPr>
              <a:defRPr sz="6900"/>
            </a:lvl1pPr>
          </a:lstStyle>
          <a:p>
            <a:r>
              <a:rPr lang="en-GB"/>
              <a:t>Click to edit Master title style</a:t>
            </a:r>
            <a:endParaRPr lang="en-US" dirty="0"/>
          </a:p>
        </p:txBody>
      </p:sp>
      <p:sp>
        <p:nvSpPr>
          <p:cNvPr id="3" name="Text Placeholder 2"/>
          <p:cNvSpPr>
            <a:spLocks noGrp="1"/>
          </p:cNvSpPr>
          <p:nvPr>
            <p:ph type="body" idx="1"/>
          </p:nvPr>
        </p:nvSpPr>
        <p:spPr>
          <a:xfrm>
            <a:off x="717471" y="17586573"/>
            <a:ext cx="9069705" cy="5748633"/>
          </a:xfrm>
        </p:spPr>
        <p:txBody>
          <a:bodyPr/>
          <a:lstStyle>
            <a:lvl1pPr marL="0" indent="0">
              <a:buNone/>
              <a:defRPr sz="2760">
                <a:solidFill>
                  <a:schemeClr val="tx1">
                    <a:tint val="82000"/>
                  </a:schemeClr>
                </a:solidFill>
              </a:defRPr>
            </a:lvl1pPr>
            <a:lvl2pPr marL="525780" indent="0">
              <a:buNone/>
              <a:defRPr sz="2300">
                <a:solidFill>
                  <a:schemeClr val="tx1">
                    <a:tint val="82000"/>
                  </a:schemeClr>
                </a:solidFill>
              </a:defRPr>
            </a:lvl2pPr>
            <a:lvl3pPr marL="1051560" indent="0">
              <a:buNone/>
              <a:defRPr sz="2070">
                <a:solidFill>
                  <a:schemeClr val="tx1">
                    <a:tint val="82000"/>
                  </a:schemeClr>
                </a:solidFill>
              </a:defRPr>
            </a:lvl3pPr>
            <a:lvl4pPr marL="1577340" indent="0">
              <a:buNone/>
              <a:defRPr sz="1840">
                <a:solidFill>
                  <a:schemeClr val="tx1">
                    <a:tint val="82000"/>
                  </a:schemeClr>
                </a:solidFill>
              </a:defRPr>
            </a:lvl4pPr>
            <a:lvl5pPr marL="2103120" indent="0">
              <a:buNone/>
              <a:defRPr sz="1840">
                <a:solidFill>
                  <a:schemeClr val="tx1">
                    <a:tint val="82000"/>
                  </a:schemeClr>
                </a:solidFill>
              </a:defRPr>
            </a:lvl5pPr>
            <a:lvl6pPr marL="2628900" indent="0">
              <a:buNone/>
              <a:defRPr sz="1840">
                <a:solidFill>
                  <a:schemeClr val="tx1">
                    <a:tint val="82000"/>
                  </a:schemeClr>
                </a:solidFill>
              </a:defRPr>
            </a:lvl6pPr>
            <a:lvl7pPr marL="3154680" indent="0">
              <a:buNone/>
              <a:defRPr sz="1840">
                <a:solidFill>
                  <a:schemeClr val="tx1">
                    <a:tint val="82000"/>
                  </a:schemeClr>
                </a:solidFill>
              </a:defRPr>
            </a:lvl7pPr>
            <a:lvl8pPr marL="3680460" indent="0">
              <a:buNone/>
              <a:defRPr sz="1840">
                <a:solidFill>
                  <a:schemeClr val="tx1">
                    <a:tint val="82000"/>
                  </a:schemeClr>
                </a:solidFill>
              </a:defRPr>
            </a:lvl8pPr>
            <a:lvl9pPr marL="4206240" indent="0">
              <a:buNone/>
              <a:defRPr sz="184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A7A2013-262A-BB4F-A27F-9C477FC0C891}" type="datetimeFigureOut">
              <a:rPr lang="en-BG" smtClean="0"/>
              <a:t>27.02.24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1010302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722948" y="6995694"/>
            <a:ext cx="4469130" cy="1667408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323523" y="6995694"/>
            <a:ext cx="4469130" cy="1667408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A7A2013-262A-BB4F-A27F-9C477FC0C891}" type="datetimeFigureOut">
              <a:rPr lang="en-BG" smtClean="0"/>
              <a:t>27.02.24</a:t>
            </a:fld>
            <a:endParaRPr lang="en-BG"/>
          </a:p>
        </p:txBody>
      </p:sp>
      <p:sp>
        <p:nvSpPr>
          <p:cNvPr id="6" name="Footer Placeholder 5"/>
          <p:cNvSpPr>
            <a:spLocks noGrp="1"/>
          </p:cNvSpPr>
          <p:nvPr>
            <p:ph type="ftr" sz="quarter" idx="11"/>
          </p:nvPr>
        </p:nvSpPr>
        <p:spPr/>
        <p:txBody>
          <a:bodyPr/>
          <a:lstStyle/>
          <a:p>
            <a:endParaRPr lang="en-BG"/>
          </a:p>
        </p:txBody>
      </p:sp>
      <p:sp>
        <p:nvSpPr>
          <p:cNvPr id="7" name="Slide Number Placeholder 6"/>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646372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4317" y="1399144"/>
            <a:ext cx="9069705" cy="5079484"/>
          </a:xfrm>
        </p:spPr>
        <p:txBody>
          <a:bodyPr/>
          <a:lstStyle/>
          <a:p>
            <a:r>
              <a:rPr lang="en-GB"/>
              <a:t>Click to edit Master title style</a:t>
            </a:r>
            <a:endParaRPr lang="en-US" dirty="0"/>
          </a:p>
        </p:txBody>
      </p:sp>
      <p:sp>
        <p:nvSpPr>
          <p:cNvPr id="3" name="Text Placeholder 2"/>
          <p:cNvSpPr>
            <a:spLocks noGrp="1"/>
          </p:cNvSpPr>
          <p:nvPr>
            <p:ph type="body" idx="1"/>
          </p:nvPr>
        </p:nvSpPr>
        <p:spPr>
          <a:xfrm>
            <a:off x="724318" y="6442123"/>
            <a:ext cx="4448591" cy="3157185"/>
          </a:xfrm>
        </p:spPr>
        <p:txBody>
          <a:bodyPr anchor="b"/>
          <a:lstStyle>
            <a:lvl1pPr marL="0" indent="0">
              <a:buNone/>
              <a:defRPr sz="2760" b="1"/>
            </a:lvl1pPr>
            <a:lvl2pPr marL="525780" indent="0">
              <a:buNone/>
              <a:defRPr sz="2300" b="1"/>
            </a:lvl2pPr>
            <a:lvl3pPr marL="1051560" indent="0">
              <a:buNone/>
              <a:defRPr sz="2070" b="1"/>
            </a:lvl3pPr>
            <a:lvl4pPr marL="1577340" indent="0">
              <a:buNone/>
              <a:defRPr sz="1840" b="1"/>
            </a:lvl4pPr>
            <a:lvl5pPr marL="2103120" indent="0">
              <a:buNone/>
              <a:defRPr sz="1840" b="1"/>
            </a:lvl5pPr>
            <a:lvl6pPr marL="2628900" indent="0">
              <a:buNone/>
              <a:defRPr sz="1840" b="1"/>
            </a:lvl6pPr>
            <a:lvl7pPr marL="3154680" indent="0">
              <a:buNone/>
              <a:defRPr sz="1840" b="1"/>
            </a:lvl7pPr>
            <a:lvl8pPr marL="3680460" indent="0">
              <a:buNone/>
              <a:defRPr sz="1840" b="1"/>
            </a:lvl8pPr>
            <a:lvl9pPr marL="4206240" indent="0">
              <a:buNone/>
              <a:defRPr sz="1840" b="1"/>
            </a:lvl9pPr>
          </a:lstStyle>
          <a:p>
            <a:pPr lvl="0"/>
            <a:r>
              <a:rPr lang="en-GB"/>
              <a:t>Click to edit Master text styles</a:t>
            </a:r>
          </a:p>
        </p:txBody>
      </p:sp>
      <p:sp>
        <p:nvSpPr>
          <p:cNvPr id="4" name="Content Placeholder 3"/>
          <p:cNvSpPr>
            <a:spLocks noGrp="1"/>
          </p:cNvSpPr>
          <p:nvPr>
            <p:ph sz="half" idx="2"/>
          </p:nvPr>
        </p:nvSpPr>
        <p:spPr>
          <a:xfrm>
            <a:off x="724318" y="9599308"/>
            <a:ext cx="4448591" cy="1411913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323523" y="6442123"/>
            <a:ext cx="4470500" cy="3157185"/>
          </a:xfrm>
        </p:spPr>
        <p:txBody>
          <a:bodyPr anchor="b"/>
          <a:lstStyle>
            <a:lvl1pPr marL="0" indent="0">
              <a:buNone/>
              <a:defRPr sz="2760" b="1"/>
            </a:lvl1pPr>
            <a:lvl2pPr marL="525780" indent="0">
              <a:buNone/>
              <a:defRPr sz="2300" b="1"/>
            </a:lvl2pPr>
            <a:lvl3pPr marL="1051560" indent="0">
              <a:buNone/>
              <a:defRPr sz="2070" b="1"/>
            </a:lvl3pPr>
            <a:lvl4pPr marL="1577340" indent="0">
              <a:buNone/>
              <a:defRPr sz="1840" b="1"/>
            </a:lvl4pPr>
            <a:lvl5pPr marL="2103120" indent="0">
              <a:buNone/>
              <a:defRPr sz="1840" b="1"/>
            </a:lvl5pPr>
            <a:lvl6pPr marL="2628900" indent="0">
              <a:buNone/>
              <a:defRPr sz="1840" b="1"/>
            </a:lvl6pPr>
            <a:lvl7pPr marL="3154680" indent="0">
              <a:buNone/>
              <a:defRPr sz="1840" b="1"/>
            </a:lvl7pPr>
            <a:lvl8pPr marL="3680460" indent="0">
              <a:buNone/>
              <a:defRPr sz="1840" b="1"/>
            </a:lvl8pPr>
            <a:lvl9pPr marL="4206240" indent="0">
              <a:buNone/>
              <a:defRPr sz="1840" b="1"/>
            </a:lvl9pPr>
          </a:lstStyle>
          <a:p>
            <a:pPr lvl="0"/>
            <a:r>
              <a:rPr lang="en-GB"/>
              <a:t>Click to edit Master text styles</a:t>
            </a:r>
          </a:p>
        </p:txBody>
      </p:sp>
      <p:sp>
        <p:nvSpPr>
          <p:cNvPr id="6" name="Content Placeholder 5"/>
          <p:cNvSpPr>
            <a:spLocks noGrp="1"/>
          </p:cNvSpPr>
          <p:nvPr>
            <p:ph sz="quarter" idx="4"/>
          </p:nvPr>
        </p:nvSpPr>
        <p:spPr>
          <a:xfrm>
            <a:off x="5323523" y="9599308"/>
            <a:ext cx="4470500" cy="1411913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EA7A2013-262A-BB4F-A27F-9C477FC0C891}" type="datetimeFigureOut">
              <a:rPr lang="en-BG" smtClean="0"/>
              <a:t>27.02.24</a:t>
            </a:fld>
            <a:endParaRPr lang="en-BG"/>
          </a:p>
        </p:txBody>
      </p:sp>
      <p:sp>
        <p:nvSpPr>
          <p:cNvPr id="8" name="Footer Placeholder 7"/>
          <p:cNvSpPr>
            <a:spLocks noGrp="1"/>
          </p:cNvSpPr>
          <p:nvPr>
            <p:ph type="ftr" sz="quarter" idx="11"/>
          </p:nvPr>
        </p:nvSpPr>
        <p:spPr/>
        <p:txBody>
          <a:bodyPr/>
          <a:lstStyle/>
          <a:p>
            <a:endParaRPr lang="en-BG"/>
          </a:p>
        </p:txBody>
      </p:sp>
      <p:sp>
        <p:nvSpPr>
          <p:cNvPr id="9" name="Slide Number Placeholder 8"/>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1716992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A7A2013-262A-BB4F-A27F-9C477FC0C891}" type="datetimeFigureOut">
              <a:rPr lang="en-BG" smtClean="0"/>
              <a:t>27.02.24</a:t>
            </a:fld>
            <a:endParaRPr lang="en-BG"/>
          </a:p>
        </p:txBody>
      </p:sp>
      <p:sp>
        <p:nvSpPr>
          <p:cNvPr id="4" name="Footer Placeholder 3"/>
          <p:cNvSpPr>
            <a:spLocks noGrp="1"/>
          </p:cNvSpPr>
          <p:nvPr>
            <p:ph type="ftr" sz="quarter" idx="11"/>
          </p:nvPr>
        </p:nvSpPr>
        <p:spPr/>
        <p:txBody>
          <a:bodyPr/>
          <a:lstStyle/>
          <a:p>
            <a:endParaRPr lang="en-BG"/>
          </a:p>
        </p:txBody>
      </p:sp>
      <p:sp>
        <p:nvSpPr>
          <p:cNvPr id="5" name="Slide Number Placeholder 4"/>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47752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A2013-262A-BB4F-A27F-9C477FC0C891}" type="datetimeFigureOut">
              <a:rPr lang="en-BG" smtClean="0"/>
              <a:t>27.02.24</a:t>
            </a:fld>
            <a:endParaRPr lang="en-BG"/>
          </a:p>
        </p:txBody>
      </p:sp>
      <p:sp>
        <p:nvSpPr>
          <p:cNvPr id="3" name="Footer Placeholder 2"/>
          <p:cNvSpPr>
            <a:spLocks noGrp="1"/>
          </p:cNvSpPr>
          <p:nvPr>
            <p:ph type="ftr" sz="quarter" idx="11"/>
          </p:nvPr>
        </p:nvSpPr>
        <p:spPr/>
        <p:txBody>
          <a:bodyPr/>
          <a:lstStyle/>
          <a:p>
            <a:endParaRPr lang="en-BG"/>
          </a:p>
        </p:txBody>
      </p:sp>
      <p:sp>
        <p:nvSpPr>
          <p:cNvPr id="4" name="Slide Number Placeholder 3"/>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4187688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4317" y="1751965"/>
            <a:ext cx="3391555" cy="6131878"/>
          </a:xfrm>
        </p:spPr>
        <p:txBody>
          <a:bodyPr anchor="b"/>
          <a:lstStyle>
            <a:lvl1pPr>
              <a:defRPr sz="3680"/>
            </a:lvl1pPr>
          </a:lstStyle>
          <a:p>
            <a:r>
              <a:rPr lang="en-GB"/>
              <a:t>Click to edit Master title style</a:t>
            </a:r>
            <a:endParaRPr lang="en-US" dirty="0"/>
          </a:p>
        </p:txBody>
      </p:sp>
      <p:sp>
        <p:nvSpPr>
          <p:cNvPr id="3" name="Content Placeholder 2"/>
          <p:cNvSpPr>
            <a:spLocks noGrp="1"/>
          </p:cNvSpPr>
          <p:nvPr>
            <p:ph idx="1"/>
          </p:nvPr>
        </p:nvSpPr>
        <p:spPr>
          <a:xfrm>
            <a:off x="4470499" y="3783764"/>
            <a:ext cx="5323523" cy="18675460"/>
          </a:xfrm>
        </p:spPr>
        <p:txBody>
          <a:bodyPr/>
          <a:lstStyle>
            <a:lvl1pPr>
              <a:defRPr sz="3680"/>
            </a:lvl1pPr>
            <a:lvl2pPr>
              <a:defRPr sz="3220"/>
            </a:lvl2pPr>
            <a:lvl3pPr>
              <a:defRPr sz="2760"/>
            </a:lvl3pPr>
            <a:lvl4pPr>
              <a:defRPr sz="2300"/>
            </a:lvl4pPr>
            <a:lvl5pPr>
              <a:defRPr sz="2300"/>
            </a:lvl5pPr>
            <a:lvl6pPr>
              <a:defRPr sz="2300"/>
            </a:lvl6pPr>
            <a:lvl7pPr>
              <a:defRPr sz="2300"/>
            </a:lvl7pPr>
            <a:lvl8pPr>
              <a:defRPr sz="2300"/>
            </a:lvl8pPr>
            <a:lvl9pPr>
              <a:defRPr sz="2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24317" y="7883843"/>
            <a:ext cx="3391555" cy="14605793"/>
          </a:xfrm>
        </p:spPr>
        <p:txBody>
          <a:bodyPr/>
          <a:lstStyle>
            <a:lvl1pPr marL="0" indent="0">
              <a:buNone/>
              <a:defRPr sz="1840"/>
            </a:lvl1pPr>
            <a:lvl2pPr marL="525780" indent="0">
              <a:buNone/>
              <a:defRPr sz="1610"/>
            </a:lvl2pPr>
            <a:lvl3pPr marL="1051560" indent="0">
              <a:buNone/>
              <a:defRPr sz="1380"/>
            </a:lvl3pPr>
            <a:lvl4pPr marL="1577340" indent="0">
              <a:buNone/>
              <a:defRPr sz="1150"/>
            </a:lvl4pPr>
            <a:lvl5pPr marL="2103120" indent="0">
              <a:buNone/>
              <a:defRPr sz="1150"/>
            </a:lvl5pPr>
            <a:lvl6pPr marL="2628900" indent="0">
              <a:buNone/>
              <a:defRPr sz="1150"/>
            </a:lvl6pPr>
            <a:lvl7pPr marL="3154680" indent="0">
              <a:buNone/>
              <a:defRPr sz="1150"/>
            </a:lvl7pPr>
            <a:lvl8pPr marL="3680460" indent="0">
              <a:buNone/>
              <a:defRPr sz="1150"/>
            </a:lvl8pPr>
            <a:lvl9pPr marL="4206240" indent="0">
              <a:buNone/>
              <a:defRPr sz="1150"/>
            </a:lvl9pPr>
          </a:lstStyle>
          <a:p>
            <a:pPr lvl="0"/>
            <a:r>
              <a:rPr lang="en-GB"/>
              <a:t>Click to edit Master text styles</a:t>
            </a:r>
          </a:p>
        </p:txBody>
      </p:sp>
      <p:sp>
        <p:nvSpPr>
          <p:cNvPr id="5" name="Date Placeholder 4"/>
          <p:cNvSpPr>
            <a:spLocks noGrp="1"/>
          </p:cNvSpPr>
          <p:nvPr>
            <p:ph type="dt" sz="half" idx="10"/>
          </p:nvPr>
        </p:nvSpPr>
        <p:spPr/>
        <p:txBody>
          <a:bodyPr/>
          <a:lstStyle/>
          <a:p>
            <a:fld id="{EA7A2013-262A-BB4F-A27F-9C477FC0C891}" type="datetimeFigureOut">
              <a:rPr lang="en-BG" smtClean="0"/>
              <a:t>27.02.24</a:t>
            </a:fld>
            <a:endParaRPr lang="en-BG"/>
          </a:p>
        </p:txBody>
      </p:sp>
      <p:sp>
        <p:nvSpPr>
          <p:cNvPr id="6" name="Footer Placeholder 5"/>
          <p:cNvSpPr>
            <a:spLocks noGrp="1"/>
          </p:cNvSpPr>
          <p:nvPr>
            <p:ph type="ftr" sz="quarter" idx="11"/>
          </p:nvPr>
        </p:nvSpPr>
        <p:spPr/>
        <p:txBody>
          <a:bodyPr/>
          <a:lstStyle/>
          <a:p>
            <a:endParaRPr lang="en-BG"/>
          </a:p>
        </p:txBody>
      </p:sp>
      <p:sp>
        <p:nvSpPr>
          <p:cNvPr id="7" name="Slide Number Placeholder 6"/>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2694745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4317" y="1751965"/>
            <a:ext cx="3391555" cy="6131878"/>
          </a:xfrm>
        </p:spPr>
        <p:txBody>
          <a:bodyPr anchor="b"/>
          <a:lstStyle>
            <a:lvl1pPr>
              <a:defRPr sz="3680"/>
            </a:lvl1pPr>
          </a:lstStyle>
          <a:p>
            <a:r>
              <a:rPr lang="en-GB"/>
              <a:t>Click to edit Master title style</a:t>
            </a:r>
            <a:endParaRPr lang="en-US" dirty="0"/>
          </a:p>
        </p:txBody>
      </p:sp>
      <p:sp>
        <p:nvSpPr>
          <p:cNvPr id="3" name="Picture Placeholder 2"/>
          <p:cNvSpPr>
            <a:spLocks noGrp="1" noChangeAspect="1"/>
          </p:cNvSpPr>
          <p:nvPr>
            <p:ph type="pic" idx="1"/>
          </p:nvPr>
        </p:nvSpPr>
        <p:spPr>
          <a:xfrm>
            <a:off x="4470499" y="3783764"/>
            <a:ext cx="5323523" cy="18675460"/>
          </a:xfrm>
        </p:spPr>
        <p:txBody>
          <a:bodyPr anchor="t"/>
          <a:lstStyle>
            <a:lvl1pPr marL="0" indent="0">
              <a:buNone/>
              <a:defRPr sz="3680"/>
            </a:lvl1pPr>
            <a:lvl2pPr marL="525780" indent="0">
              <a:buNone/>
              <a:defRPr sz="3220"/>
            </a:lvl2pPr>
            <a:lvl3pPr marL="1051560" indent="0">
              <a:buNone/>
              <a:defRPr sz="2760"/>
            </a:lvl3pPr>
            <a:lvl4pPr marL="1577340" indent="0">
              <a:buNone/>
              <a:defRPr sz="2300"/>
            </a:lvl4pPr>
            <a:lvl5pPr marL="2103120" indent="0">
              <a:buNone/>
              <a:defRPr sz="2300"/>
            </a:lvl5pPr>
            <a:lvl6pPr marL="2628900" indent="0">
              <a:buNone/>
              <a:defRPr sz="2300"/>
            </a:lvl6pPr>
            <a:lvl7pPr marL="3154680" indent="0">
              <a:buNone/>
              <a:defRPr sz="2300"/>
            </a:lvl7pPr>
            <a:lvl8pPr marL="3680460" indent="0">
              <a:buNone/>
              <a:defRPr sz="2300"/>
            </a:lvl8pPr>
            <a:lvl9pPr marL="4206240" indent="0">
              <a:buNone/>
              <a:defRPr sz="2300"/>
            </a:lvl9pPr>
          </a:lstStyle>
          <a:p>
            <a:r>
              <a:rPr lang="en-GB"/>
              <a:t>Click icon to add picture</a:t>
            </a:r>
            <a:endParaRPr lang="en-US" dirty="0"/>
          </a:p>
        </p:txBody>
      </p:sp>
      <p:sp>
        <p:nvSpPr>
          <p:cNvPr id="4" name="Text Placeholder 3"/>
          <p:cNvSpPr>
            <a:spLocks noGrp="1"/>
          </p:cNvSpPr>
          <p:nvPr>
            <p:ph type="body" sz="half" idx="2"/>
          </p:nvPr>
        </p:nvSpPr>
        <p:spPr>
          <a:xfrm>
            <a:off x="724317" y="7883843"/>
            <a:ext cx="3391555" cy="14605793"/>
          </a:xfrm>
        </p:spPr>
        <p:txBody>
          <a:bodyPr/>
          <a:lstStyle>
            <a:lvl1pPr marL="0" indent="0">
              <a:buNone/>
              <a:defRPr sz="1840"/>
            </a:lvl1pPr>
            <a:lvl2pPr marL="525780" indent="0">
              <a:buNone/>
              <a:defRPr sz="1610"/>
            </a:lvl2pPr>
            <a:lvl3pPr marL="1051560" indent="0">
              <a:buNone/>
              <a:defRPr sz="1380"/>
            </a:lvl3pPr>
            <a:lvl4pPr marL="1577340" indent="0">
              <a:buNone/>
              <a:defRPr sz="1150"/>
            </a:lvl4pPr>
            <a:lvl5pPr marL="2103120" indent="0">
              <a:buNone/>
              <a:defRPr sz="1150"/>
            </a:lvl5pPr>
            <a:lvl6pPr marL="2628900" indent="0">
              <a:buNone/>
              <a:defRPr sz="1150"/>
            </a:lvl6pPr>
            <a:lvl7pPr marL="3154680" indent="0">
              <a:buNone/>
              <a:defRPr sz="1150"/>
            </a:lvl7pPr>
            <a:lvl8pPr marL="3680460" indent="0">
              <a:buNone/>
              <a:defRPr sz="1150"/>
            </a:lvl8pPr>
            <a:lvl9pPr marL="4206240" indent="0">
              <a:buNone/>
              <a:defRPr sz="1150"/>
            </a:lvl9pPr>
          </a:lstStyle>
          <a:p>
            <a:pPr lvl="0"/>
            <a:r>
              <a:rPr lang="en-GB"/>
              <a:t>Click to edit Master text styles</a:t>
            </a:r>
          </a:p>
        </p:txBody>
      </p:sp>
      <p:sp>
        <p:nvSpPr>
          <p:cNvPr id="5" name="Date Placeholder 4"/>
          <p:cNvSpPr>
            <a:spLocks noGrp="1"/>
          </p:cNvSpPr>
          <p:nvPr>
            <p:ph type="dt" sz="half" idx="10"/>
          </p:nvPr>
        </p:nvSpPr>
        <p:spPr/>
        <p:txBody>
          <a:bodyPr/>
          <a:lstStyle/>
          <a:p>
            <a:fld id="{EA7A2013-262A-BB4F-A27F-9C477FC0C891}" type="datetimeFigureOut">
              <a:rPr lang="en-BG" smtClean="0"/>
              <a:t>27.02.24</a:t>
            </a:fld>
            <a:endParaRPr lang="en-BG"/>
          </a:p>
        </p:txBody>
      </p:sp>
      <p:sp>
        <p:nvSpPr>
          <p:cNvPr id="6" name="Footer Placeholder 5"/>
          <p:cNvSpPr>
            <a:spLocks noGrp="1"/>
          </p:cNvSpPr>
          <p:nvPr>
            <p:ph type="ftr" sz="quarter" idx="11"/>
          </p:nvPr>
        </p:nvSpPr>
        <p:spPr/>
        <p:txBody>
          <a:bodyPr/>
          <a:lstStyle/>
          <a:p>
            <a:endParaRPr lang="en-BG"/>
          </a:p>
        </p:txBody>
      </p:sp>
      <p:sp>
        <p:nvSpPr>
          <p:cNvPr id="7" name="Slide Number Placeholder 6"/>
          <p:cNvSpPr>
            <a:spLocks noGrp="1"/>
          </p:cNvSpPr>
          <p:nvPr>
            <p:ph type="sldNum" sz="quarter" idx="12"/>
          </p:nvPr>
        </p:nvSpPr>
        <p:spPr/>
        <p:txBody>
          <a:bodyPr/>
          <a:lstStyle/>
          <a:p>
            <a:fld id="{D7405FBD-5FA2-C945-8D5E-19E8BB34A509}" type="slidenum">
              <a:rPr lang="en-BG" smtClean="0"/>
              <a:t>‹#›</a:t>
            </a:fld>
            <a:endParaRPr lang="en-BG"/>
          </a:p>
        </p:txBody>
      </p:sp>
    </p:spTree>
    <p:extLst>
      <p:ext uri="{BB962C8B-B14F-4D97-AF65-F5344CB8AC3E}">
        <p14:creationId xmlns:p14="http://schemas.microsoft.com/office/powerpoint/2010/main" val="4032243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2948" y="1399144"/>
            <a:ext cx="9069705" cy="5079484"/>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722948" y="6995694"/>
            <a:ext cx="9069705" cy="1667408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2947" y="24357186"/>
            <a:ext cx="2366010" cy="1399139"/>
          </a:xfrm>
          <a:prstGeom prst="rect">
            <a:avLst/>
          </a:prstGeom>
        </p:spPr>
        <p:txBody>
          <a:bodyPr vert="horz" lIns="91440" tIns="45720" rIns="91440" bIns="45720" rtlCol="0" anchor="ctr"/>
          <a:lstStyle>
            <a:lvl1pPr algn="l">
              <a:defRPr sz="1380">
                <a:solidFill>
                  <a:schemeClr val="tx1">
                    <a:tint val="82000"/>
                  </a:schemeClr>
                </a:solidFill>
              </a:defRPr>
            </a:lvl1pPr>
          </a:lstStyle>
          <a:p>
            <a:fld id="{EA7A2013-262A-BB4F-A27F-9C477FC0C891}" type="datetimeFigureOut">
              <a:rPr lang="en-BG" smtClean="0"/>
              <a:t>27.02.24</a:t>
            </a:fld>
            <a:endParaRPr lang="en-BG"/>
          </a:p>
        </p:txBody>
      </p:sp>
      <p:sp>
        <p:nvSpPr>
          <p:cNvPr id="5" name="Footer Placeholder 4"/>
          <p:cNvSpPr>
            <a:spLocks noGrp="1"/>
          </p:cNvSpPr>
          <p:nvPr>
            <p:ph type="ftr" sz="quarter" idx="3"/>
          </p:nvPr>
        </p:nvSpPr>
        <p:spPr>
          <a:xfrm>
            <a:off x="3483293" y="24357186"/>
            <a:ext cx="3549015" cy="1399139"/>
          </a:xfrm>
          <a:prstGeom prst="rect">
            <a:avLst/>
          </a:prstGeom>
        </p:spPr>
        <p:txBody>
          <a:bodyPr vert="horz" lIns="91440" tIns="45720" rIns="91440" bIns="45720" rtlCol="0" anchor="ctr"/>
          <a:lstStyle>
            <a:lvl1pPr algn="ctr">
              <a:defRPr sz="1380">
                <a:solidFill>
                  <a:schemeClr val="tx1">
                    <a:tint val="82000"/>
                  </a:schemeClr>
                </a:solidFill>
              </a:defRPr>
            </a:lvl1pPr>
          </a:lstStyle>
          <a:p>
            <a:endParaRPr lang="en-BG"/>
          </a:p>
        </p:txBody>
      </p:sp>
      <p:sp>
        <p:nvSpPr>
          <p:cNvPr id="6" name="Slide Number Placeholder 5"/>
          <p:cNvSpPr>
            <a:spLocks noGrp="1"/>
          </p:cNvSpPr>
          <p:nvPr>
            <p:ph type="sldNum" sz="quarter" idx="4"/>
          </p:nvPr>
        </p:nvSpPr>
        <p:spPr>
          <a:xfrm>
            <a:off x="7426643" y="24357186"/>
            <a:ext cx="2366010" cy="1399139"/>
          </a:xfrm>
          <a:prstGeom prst="rect">
            <a:avLst/>
          </a:prstGeom>
        </p:spPr>
        <p:txBody>
          <a:bodyPr vert="horz" lIns="91440" tIns="45720" rIns="91440" bIns="45720" rtlCol="0" anchor="ctr"/>
          <a:lstStyle>
            <a:lvl1pPr algn="r">
              <a:defRPr sz="1380">
                <a:solidFill>
                  <a:schemeClr val="tx1">
                    <a:tint val="82000"/>
                  </a:schemeClr>
                </a:solidFill>
              </a:defRPr>
            </a:lvl1pPr>
          </a:lstStyle>
          <a:p>
            <a:fld id="{D7405FBD-5FA2-C945-8D5E-19E8BB34A509}" type="slidenum">
              <a:rPr lang="en-BG" smtClean="0"/>
              <a:t>‹#›</a:t>
            </a:fld>
            <a:endParaRPr lang="en-BG"/>
          </a:p>
        </p:txBody>
      </p:sp>
    </p:spTree>
    <p:extLst>
      <p:ext uri="{BB962C8B-B14F-4D97-AF65-F5344CB8AC3E}">
        <p14:creationId xmlns:p14="http://schemas.microsoft.com/office/powerpoint/2010/main" val="16186005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51560" rtl="0" eaLnBrk="1" latinLnBrk="0" hangingPunct="1">
        <a:lnSpc>
          <a:spcPct val="90000"/>
        </a:lnSpc>
        <a:spcBef>
          <a:spcPct val="0"/>
        </a:spcBef>
        <a:buNone/>
        <a:defRPr sz="5060" kern="1200">
          <a:solidFill>
            <a:schemeClr val="tx1"/>
          </a:solidFill>
          <a:latin typeface="+mj-lt"/>
          <a:ea typeface="+mj-ea"/>
          <a:cs typeface="+mj-cs"/>
        </a:defRPr>
      </a:lvl1pPr>
    </p:titleStyle>
    <p:bodyStyle>
      <a:lvl1pPr marL="262890" indent="-262890" algn="l" defTabSz="1051560" rtl="0" eaLnBrk="1" latinLnBrk="0" hangingPunct="1">
        <a:lnSpc>
          <a:spcPct val="90000"/>
        </a:lnSpc>
        <a:spcBef>
          <a:spcPts val="1150"/>
        </a:spcBef>
        <a:buFont typeface="Arial" panose="020B0604020202020204" pitchFamily="34" charset="0"/>
        <a:buChar char="•"/>
        <a:defRPr sz="3220" kern="1200">
          <a:solidFill>
            <a:schemeClr val="tx1"/>
          </a:solidFill>
          <a:latin typeface="+mn-lt"/>
          <a:ea typeface="+mn-ea"/>
          <a:cs typeface="+mn-cs"/>
        </a:defRPr>
      </a:lvl1pPr>
      <a:lvl2pPr marL="788670" indent="-262890" algn="l" defTabSz="1051560" rtl="0" eaLnBrk="1" latinLnBrk="0" hangingPunct="1">
        <a:lnSpc>
          <a:spcPct val="90000"/>
        </a:lnSpc>
        <a:spcBef>
          <a:spcPts val="575"/>
        </a:spcBef>
        <a:buFont typeface="Arial" panose="020B0604020202020204" pitchFamily="34" charset="0"/>
        <a:buChar char="•"/>
        <a:defRPr sz="2760" kern="1200">
          <a:solidFill>
            <a:schemeClr val="tx1"/>
          </a:solidFill>
          <a:latin typeface="+mn-lt"/>
          <a:ea typeface="+mn-ea"/>
          <a:cs typeface="+mn-cs"/>
        </a:defRPr>
      </a:lvl2pPr>
      <a:lvl3pPr marL="1314450" indent="-262890" algn="l" defTabSz="1051560" rtl="0" eaLnBrk="1" latinLnBrk="0" hangingPunct="1">
        <a:lnSpc>
          <a:spcPct val="90000"/>
        </a:lnSpc>
        <a:spcBef>
          <a:spcPts val="575"/>
        </a:spcBef>
        <a:buFont typeface="Arial" panose="020B0604020202020204" pitchFamily="34" charset="0"/>
        <a:buChar char="•"/>
        <a:defRPr sz="2300" kern="1200">
          <a:solidFill>
            <a:schemeClr val="tx1"/>
          </a:solidFill>
          <a:latin typeface="+mn-lt"/>
          <a:ea typeface="+mn-ea"/>
          <a:cs typeface="+mn-cs"/>
        </a:defRPr>
      </a:lvl3pPr>
      <a:lvl4pPr marL="1840230" indent="-262890" algn="l" defTabSz="1051560" rtl="0" eaLnBrk="1" latinLnBrk="0" hangingPunct="1">
        <a:lnSpc>
          <a:spcPct val="90000"/>
        </a:lnSpc>
        <a:spcBef>
          <a:spcPts val="575"/>
        </a:spcBef>
        <a:buFont typeface="Arial" panose="020B0604020202020204" pitchFamily="34" charset="0"/>
        <a:buChar char="•"/>
        <a:defRPr sz="2070" kern="1200">
          <a:solidFill>
            <a:schemeClr val="tx1"/>
          </a:solidFill>
          <a:latin typeface="+mn-lt"/>
          <a:ea typeface="+mn-ea"/>
          <a:cs typeface="+mn-cs"/>
        </a:defRPr>
      </a:lvl4pPr>
      <a:lvl5pPr marL="2366010" indent="-262890" algn="l" defTabSz="1051560" rtl="0" eaLnBrk="1" latinLnBrk="0" hangingPunct="1">
        <a:lnSpc>
          <a:spcPct val="90000"/>
        </a:lnSpc>
        <a:spcBef>
          <a:spcPts val="575"/>
        </a:spcBef>
        <a:buFont typeface="Arial" panose="020B0604020202020204" pitchFamily="34" charset="0"/>
        <a:buChar char="•"/>
        <a:defRPr sz="2070" kern="1200">
          <a:solidFill>
            <a:schemeClr val="tx1"/>
          </a:solidFill>
          <a:latin typeface="+mn-lt"/>
          <a:ea typeface="+mn-ea"/>
          <a:cs typeface="+mn-cs"/>
        </a:defRPr>
      </a:lvl5pPr>
      <a:lvl6pPr marL="2891790" indent="-262890" algn="l" defTabSz="1051560" rtl="0" eaLnBrk="1" latinLnBrk="0" hangingPunct="1">
        <a:lnSpc>
          <a:spcPct val="90000"/>
        </a:lnSpc>
        <a:spcBef>
          <a:spcPts val="575"/>
        </a:spcBef>
        <a:buFont typeface="Arial" panose="020B0604020202020204" pitchFamily="34" charset="0"/>
        <a:buChar char="•"/>
        <a:defRPr sz="2070" kern="1200">
          <a:solidFill>
            <a:schemeClr val="tx1"/>
          </a:solidFill>
          <a:latin typeface="+mn-lt"/>
          <a:ea typeface="+mn-ea"/>
          <a:cs typeface="+mn-cs"/>
        </a:defRPr>
      </a:lvl6pPr>
      <a:lvl7pPr marL="3417570" indent="-262890" algn="l" defTabSz="1051560" rtl="0" eaLnBrk="1" latinLnBrk="0" hangingPunct="1">
        <a:lnSpc>
          <a:spcPct val="90000"/>
        </a:lnSpc>
        <a:spcBef>
          <a:spcPts val="575"/>
        </a:spcBef>
        <a:buFont typeface="Arial" panose="020B0604020202020204" pitchFamily="34" charset="0"/>
        <a:buChar char="•"/>
        <a:defRPr sz="2070" kern="1200">
          <a:solidFill>
            <a:schemeClr val="tx1"/>
          </a:solidFill>
          <a:latin typeface="+mn-lt"/>
          <a:ea typeface="+mn-ea"/>
          <a:cs typeface="+mn-cs"/>
        </a:defRPr>
      </a:lvl7pPr>
      <a:lvl8pPr marL="3943350" indent="-262890" algn="l" defTabSz="1051560" rtl="0" eaLnBrk="1" latinLnBrk="0" hangingPunct="1">
        <a:lnSpc>
          <a:spcPct val="90000"/>
        </a:lnSpc>
        <a:spcBef>
          <a:spcPts val="575"/>
        </a:spcBef>
        <a:buFont typeface="Arial" panose="020B0604020202020204" pitchFamily="34" charset="0"/>
        <a:buChar char="•"/>
        <a:defRPr sz="2070" kern="1200">
          <a:solidFill>
            <a:schemeClr val="tx1"/>
          </a:solidFill>
          <a:latin typeface="+mn-lt"/>
          <a:ea typeface="+mn-ea"/>
          <a:cs typeface="+mn-cs"/>
        </a:defRPr>
      </a:lvl8pPr>
      <a:lvl9pPr marL="4469130" indent="-262890" algn="l" defTabSz="1051560" rtl="0" eaLnBrk="1" latinLnBrk="0" hangingPunct="1">
        <a:lnSpc>
          <a:spcPct val="90000"/>
        </a:lnSpc>
        <a:spcBef>
          <a:spcPts val="575"/>
        </a:spcBef>
        <a:buFont typeface="Arial" panose="020B0604020202020204" pitchFamily="34" charset="0"/>
        <a:buChar char="•"/>
        <a:defRPr sz="2070" kern="1200">
          <a:solidFill>
            <a:schemeClr val="tx1"/>
          </a:solidFill>
          <a:latin typeface="+mn-lt"/>
          <a:ea typeface="+mn-ea"/>
          <a:cs typeface="+mn-cs"/>
        </a:defRPr>
      </a:lvl9pPr>
    </p:bodyStyle>
    <p:otherStyle>
      <a:defPPr>
        <a:defRPr lang="en-US"/>
      </a:defPPr>
      <a:lvl1pPr marL="0" algn="l" defTabSz="1051560" rtl="0" eaLnBrk="1" latinLnBrk="0" hangingPunct="1">
        <a:defRPr sz="2070" kern="1200">
          <a:solidFill>
            <a:schemeClr val="tx1"/>
          </a:solidFill>
          <a:latin typeface="+mn-lt"/>
          <a:ea typeface="+mn-ea"/>
          <a:cs typeface="+mn-cs"/>
        </a:defRPr>
      </a:lvl1pPr>
      <a:lvl2pPr marL="525780" algn="l" defTabSz="1051560" rtl="0" eaLnBrk="1" latinLnBrk="0" hangingPunct="1">
        <a:defRPr sz="2070" kern="1200">
          <a:solidFill>
            <a:schemeClr val="tx1"/>
          </a:solidFill>
          <a:latin typeface="+mn-lt"/>
          <a:ea typeface="+mn-ea"/>
          <a:cs typeface="+mn-cs"/>
        </a:defRPr>
      </a:lvl2pPr>
      <a:lvl3pPr marL="1051560" algn="l" defTabSz="1051560" rtl="0" eaLnBrk="1" latinLnBrk="0" hangingPunct="1">
        <a:defRPr sz="2070" kern="1200">
          <a:solidFill>
            <a:schemeClr val="tx1"/>
          </a:solidFill>
          <a:latin typeface="+mn-lt"/>
          <a:ea typeface="+mn-ea"/>
          <a:cs typeface="+mn-cs"/>
        </a:defRPr>
      </a:lvl3pPr>
      <a:lvl4pPr marL="1577340" algn="l" defTabSz="1051560" rtl="0" eaLnBrk="1" latinLnBrk="0" hangingPunct="1">
        <a:defRPr sz="2070" kern="1200">
          <a:solidFill>
            <a:schemeClr val="tx1"/>
          </a:solidFill>
          <a:latin typeface="+mn-lt"/>
          <a:ea typeface="+mn-ea"/>
          <a:cs typeface="+mn-cs"/>
        </a:defRPr>
      </a:lvl4pPr>
      <a:lvl5pPr marL="2103120" algn="l" defTabSz="1051560" rtl="0" eaLnBrk="1" latinLnBrk="0" hangingPunct="1">
        <a:defRPr sz="2070" kern="1200">
          <a:solidFill>
            <a:schemeClr val="tx1"/>
          </a:solidFill>
          <a:latin typeface="+mn-lt"/>
          <a:ea typeface="+mn-ea"/>
          <a:cs typeface="+mn-cs"/>
        </a:defRPr>
      </a:lvl5pPr>
      <a:lvl6pPr marL="2628900" algn="l" defTabSz="1051560" rtl="0" eaLnBrk="1" latinLnBrk="0" hangingPunct="1">
        <a:defRPr sz="2070" kern="1200">
          <a:solidFill>
            <a:schemeClr val="tx1"/>
          </a:solidFill>
          <a:latin typeface="+mn-lt"/>
          <a:ea typeface="+mn-ea"/>
          <a:cs typeface="+mn-cs"/>
        </a:defRPr>
      </a:lvl6pPr>
      <a:lvl7pPr marL="3154680" algn="l" defTabSz="1051560" rtl="0" eaLnBrk="1" latinLnBrk="0" hangingPunct="1">
        <a:defRPr sz="2070" kern="1200">
          <a:solidFill>
            <a:schemeClr val="tx1"/>
          </a:solidFill>
          <a:latin typeface="+mn-lt"/>
          <a:ea typeface="+mn-ea"/>
          <a:cs typeface="+mn-cs"/>
        </a:defRPr>
      </a:lvl7pPr>
      <a:lvl8pPr marL="3680460" algn="l" defTabSz="1051560" rtl="0" eaLnBrk="1" latinLnBrk="0" hangingPunct="1">
        <a:defRPr sz="2070" kern="1200">
          <a:solidFill>
            <a:schemeClr val="tx1"/>
          </a:solidFill>
          <a:latin typeface="+mn-lt"/>
          <a:ea typeface="+mn-ea"/>
          <a:cs typeface="+mn-cs"/>
        </a:defRPr>
      </a:lvl8pPr>
      <a:lvl9pPr marL="4206240" algn="l" defTabSz="1051560" rtl="0" eaLnBrk="1" latinLnBrk="0" hangingPunct="1">
        <a:defRPr sz="20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sv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image" Target="../media/image1.jp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svg"/><Relationship Id="rId11" Type="http://schemas.openxmlformats.org/officeDocument/2006/relationships/image" Target="../media/image10.svg"/><Relationship Id="rId5" Type="http://schemas.openxmlformats.org/officeDocument/2006/relationships/image" Target="../media/image4.png"/><Relationship Id="rId15" Type="http://schemas.openxmlformats.org/officeDocument/2006/relationships/image" Target="../media/image14.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emf"/><Relationship Id="rId9" Type="http://schemas.openxmlformats.org/officeDocument/2006/relationships/image" Target="../media/image8.jpe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131E-4F45-5CD8-3F13-3BBBB603BA1E}"/>
              </a:ext>
              <a:ext uri="{C183D7F6-B498-43B3-948B-1728B52AA6E4}">
                <adec:decorative xmlns:adec="http://schemas.microsoft.com/office/drawing/2017/decorative" val="1"/>
              </a:ext>
            </a:extLst>
          </p:cNvPr>
          <p:cNvSpPr/>
          <p:nvPr/>
        </p:nvSpPr>
        <p:spPr>
          <a:xfrm>
            <a:off x="2" y="20437157"/>
            <a:ext cx="10515598" cy="5924331"/>
          </a:xfrm>
          <a:prstGeom prst="rect">
            <a:avLst/>
          </a:prstGeom>
          <a:solidFill>
            <a:srgbClr val="017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C60CDEC-19C9-D6CE-4B3A-41CCD0051B1B}"/>
              </a:ext>
            </a:extLst>
          </p:cNvPr>
          <p:cNvSpPr/>
          <p:nvPr/>
        </p:nvSpPr>
        <p:spPr>
          <a:xfrm>
            <a:off x="-1" y="22022598"/>
            <a:ext cx="10515599" cy="28053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
        <p:nvSpPr>
          <p:cNvPr id="7" name="Oval 6">
            <a:extLst>
              <a:ext uri="{FF2B5EF4-FFF2-40B4-BE49-F238E27FC236}">
                <a16:creationId xmlns:a16="http://schemas.microsoft.com/office/drawing/2014/main" id="{7444C30C-A0D8-4144-5691-B8A527DB6FC9}"/>
              </a:ext>
            </a:extLst>
          </p:cNvPr>
          <p:cNvSpPr>
            <a:spLocks noChangeAspect="1"/>
          </p:cNvSpPr>
          <p:nvPr/>
        </p:nvSpPr>
        <p:spPr>
          <a:xfrm>
            <a:off x="740157" y="12364861"/>
            <a:ext cx="1259260" cy="1259260"/>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erson wearing a blue shirt and holding her hand up&#10;&#10;Description automatically generated">
            <a:extLst>
              <a:ext uri="{FF2B5EF4-FFF2-40B4-BE49-F238E27FC236}">
                <a16:creationId xmlns:a16="http://schemas.microsoft.com/office/drawing/2014/main" id="{3F5CDCBC-11EE-85D6-ACF3-88A4C1689F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21"/>
            <a:ext cx="10531176" cy="3510391"/>
          </a:xfrm>
          <a:prstGeom prst="rect">
            <a:avLst/>
          </a:prstGeom>
        </p:spPr>
      </p:pic>
      <p:grpSp>
        <p:nvGrpSpPr>
          <p:cNvPr id="9" name="object 8" descr="vmware">
            <a:extLst>
              <a:ext uri="{FF2B5EF4-FFF2-40B4-BE49-F238E27FC236}">
                <a16:creationId xmlns:a16="http://schemas.microsoft.com/office/drawing/2014/main" id="{A3AB9552-8888-F20B-01EA-25D27D4231DF}"/>
              </a:ext>
            </a:extLst>
          </p:cNvPr>
          <p:cNvGrpSpPr/>
          <p:nvPr/>
        </p:nvGrpSpPr>
        <p:grpSpPr>
          <a:xfrm>
            <a:off x="8998143" y="480565"/>
            <a:ext cx="1223408" cy="197776"/>
            <a:chOff x="573633" y="479845"/>
            <a:chExt cx="718820" cy="116205"/>
          </a:xfrm>
        </p:grpSpPr>
        <p:sp>
          <p:nvSpPr>
            <p:cNvPr id="10" name="object 9">
              <a:extLst>
                <a:ext uri="{FF2B5EF4-FFF2-40B4-BE49-F238E27FC236}">
                  <a16:creationId xmlns:a16="http://schemas.microsoft.com/office/drawing/2014/main" id="{3767235F-CB78-F38F-7430-1D51925F7BA3}"/>
                </a:ext>
              </a:extLst>
            </p:cNvPr>
            <p:cNvSpPr/>
            <p:nvPr/>
          </p:nvSpPr>
          <p:spPr>
            <a:xfrm>
              <a:off x="851838" y="487569"/>
              <a:ext cx="154940" cy="108585"/>
            </a:xfrm>
            <a:custGeom>
              <a:avLst/>
              <a:gdLst/>
              <a:ahLst/>
              <a:cxnLst/>
              <a:rect l="l" t="t" r="r" b="b"/>
              <a:pathLst>
                <a:path w="154940" h="108584">
                  <a:moveTo>
                    <a:pt x="151371" y="0"/>
                  </a:moveTo>
                  <a:lnTo>
                    <a:pt x="142468" y="0"/>
                  </a:lnTo>
                  <a:lnTo>
                    <a:pt x="140563" y="3187"/>
                  </a:lnTo>
                  <a:lnTo>
                    <a:pt x="139293" y="6362"/>
                  </a:lnTo>
                  <a:lnTo>
                    <a:pt x="112572" y="83375"/>
                  </a:lnTo>
                  <a:lnTo>
                    <a:pt x="84594" y="2552"/>
                  </a:lnTo>
                  <a:lnTo>
                    <a:pt x="82041" y="0"/>
                  </a:lnTo>
                  <a:lnTo>
                    <a:pt x="72504" y="0"/>
                  </a:lnTo>
                  <a:lnTo>
                    <a:pt x="70599" y="2552"/>
                  </a:lnTo>
                  <a:lnTo>
                    <a:pt x="42608" y="83375"/>
                  </a:lnTo>
                  <a:lnTo>
                    <a:pt x="15900" y="6997"/>
                  </a:lnTo>
                  <a:lnTo>
                    <a:pt x="14630" y="2552"/>
                  </a:lnTo>
                  <a:lnTo>
                    <a:pt x="12077" y="0"/>
                  </a:lnTo>
                  <a:lnTo>
                    <a:pt x="3174" y="0"/>
                  </a:lnTo>
                  <a:lnTo>
                    <a:pt x="0" y="3822"/>
                  </a:lnTo>
                  <a:lnTo>
                    <a:pt x="0" y="8915"/>
                  </a:lnTo>
                  <a:lnTo>
                    <a:pt x="1269" y="12090"/>
                  </a:lnTo>
                  <a:lnTo>
                    <a:pt x="33070" y="101193"/>
                  </a:lnTo>
                  <a:lnTo>
                    <a:pt x="34975" y="105651"/>
                  </a:lnTo>
                  <a:lnTo>
                    <a:pt x="38163" y="108191"/>
                  </a:lnTo>
                  <a:lnTo>
                    <a:pt x="46431" y="108191"/>
                  </a:lnTo>
                  <a:lnTo>
                    <a:pt x="49606" y="105651"/>
                  </a:lnTo>
                  <a:lnTo>
                    <a:pt x="50876" y="101193"/>
                  </a:lnTo>
                  <a:lnTo>
                    <a:pt x="77597" y="25463"/>
                  </a:lnTo>
                  <a:lnTo>
                    <a:pt x="103670" y="101193"/>
                  </a:lnTo>
                  <a:lnTo>
                    <a:pt x="104940" y="105651"/>
                  </a:lnTo>
                  <a:lnTo>
                    <a:pt x="108127" y="108191"/>
                  </a:lnTo>
                  <a:lnTo>
                    <a:pt x="116395" y="108191"/>
                  </a:lnTo>
                  <a:lnTo>
                    <a:pt x="119570" y="105651"/>
                  </a:lnTo>
                  <a:lnTo>
                    <a:pt x="121475" y="101193"/>
                  </a:lnTo>
                  <a:lnTo>
                    <a:pt x="153276" y="12090"/>
                  </a:lnTo>
                  <a:lnTo>
                    <a:pt x="153924" y="10820"/>
                  </a:lnTo>
                  <a:lnTo>
                    <a:pt x="154546" y="8915"/>
                  </a:lnTo>
                  <a:lnTo>
                    <a:pt x="154546" y="3822"/>
                  </a:lnTo>
                  <a:lnTo>
                    <a:pt x="151371" y="0"/>
                  </a:lnTo>
                  <a:close/>
                </a:path>
              </a:pathLst>
            </a:custGeom>
            <a:solidFill>
              <a:srgbClr val="FFFFFF"/>
            </a:solidFill>
          </p:spPr>
          <p:txBody>
            <a:bodyPr wrap="square" lIns="0" tIns="0" rIns="0" bIns="0" rtlCol="0"/>
            <a:lstStyle/>
            <a:p>
              <a:endParaRPr dirty="0"/>
            </a:p>
          </p:txBody>
        </p:sp>
        <p:pic>
          <p:nvPicPr>
            <p:cNvPr id="11" name="object 10">
              <a:extLst>
                <a:ext uri="{FF2B5EF4-FFF2-40B4-BE49-F238E27FC236}">
                  <a16:creationId xmlns:a16="http://schemas.microsoft.com/office/drawing/2014/main" id="{0FD63B70-B4EE-8DDF-2A1C-6986A32E94FA}"/>
                </a:ext>
              </a:extLst>
            </p:cNvPr>
            <p:cNvPicPr/>
            <p:nvPr/>
          </p:nvPicPr>
          <p:blipFill>
            <a:blip r:embed="rId3" cstate="print"/>
            <a:stretch>
              <a:fillRect/>
            </a:stretch>
          </p:blipFill>
          <p:spPr>
            <a:xfrm>
              <a:off x="1114582" y="487574"/>
              <a:ext cx="154555" cy="108193"/>
            </a:xfrm>
            <a:prstGeom prst="rect">
              <a:avLst/>
            </a:prstGeom>
          </p:spPr>
        </p:pic>
        <p:sp>
          <p:nvSpPr>
            <p:cNvPr id="12" name="object 11">
              <a:extLst>
                <a:ext uri="{FF2B5EF4-FFF2-40B4-BE49-F238E27FC236}">
                  <a16:creationId xmlns:a16="http://schemas.microsoft.com/office/drawing/2014/main" id="{ADCFD205-1033-F12E-17AF-BC1CE9F97443}"/>
                </a:ext>
              </a:extLst>
            </p:cNvPr>
            <p:cNvSpPr/>
            <p:nvPr/>
          </p:nvSpPr>
          <p:spPr>
            <a:xfrm>
              <a:off x="573633" y="479856"/>
              <a:ext cx="718820" cy="116205"/>
            </a:xfrm>
            <a:custGeom>
              <a:avLst/>
              <a:gdLst/>
              <a:ahLst/>
              <a:cxnLst/>
              <a:rect l="l" t="t" r="r" b="b"/>
              <a:pathLst>
                <a:path w="718819" h="116204">
                  <a:moveTo>
                    <a:pt x="270471" y="39497"/>
                  </a:moveTo>
                  <a:lnTo>
                    <a:pt x="267525" y="24434"/>
                  </a:lnTo>
                  <a:lnTo>
                    <a:pt x="259511" y="12788"/>
                  </a:lnTo>
                  <a:lnTo>
                    <a:pt x="247637" y="5257"/>
                  </a:lnTo>
                  <a:lnTo>
                    <a:pt x="233159" y="2590"/>
                  </a:lnTo>
                  <a:lnTo>
                    <a:pt x="219710" y="4813"/>
                  </a:lnTo>
                  <a:lnTo>
                    <a:pt x="209537" y="9715"/>
                  </a:lnTo>
                  <a:lnTo>
                    <a:pt x="203085" y="14605"/>
                  </a:lnTo>
                  <a:lnTo>
                    <a:pt x="200837" y="16840"/>
                  </a:lnTo>
                  <a:lnTo>
                    <a:pt x="195173" y="10782"/>
                  </a:lnTo>
                  <a:lnTo>
                    <a:pt x="188239" y="6311"/>
                  </a:lnTo>
                  <a:lnTo>
                    <a:pt x="179666" y="3543"/>
                  </a:lnTo>
                  <a:lnTo>
                    <a:pt x="169125" y="2590"/>
                  </a:lnTo>
                  <a:lnTo>
                    <a:pt x="157543" y="4813"/>
                  </a:lnTo>
                  <a:lnTo>
                    <a:pt x="147828" y="9715"/>
                  </a:lnTo>
                  <a:lnTo>
                    <a:pt x="141135" y="14605"/>
                  </a:lnTo>
                  <a:lnTo>
                    <a:pt x="138658" y="16840"/>
                  </a:lnTo>
                  <a:lnTo>
                    <a:pt x="132791" y="10782"/>
                  </a:lnTo>
                  <a:lnTo>
                    <a:pt x="125818" y="6311"/>
                  </a:lnTo>
                  <a:lnTo>
                    <a:pt x="118275" y="3543"/>
                  </a:lnTo>
                  <a:lnTo>
                    <a:pt x="110667" y="2590"/>
                  </a:lnTo>
                  <a:lnTo>
                    <a:pt x="100444" y="3860"/>
                  </a:lnTo>
                  <a:lnTo>
                    <a:pt x="91389" y="7924"/>
                  </a:lnTo>
                  <a:lnTo>
                    <a:pt x="83731" y="15151"/>
                  </a:lnTo>
                  <a:lnTo>
                    <a:pt x="77724" y="25908"/>
                  </a:lnTo>
                  <a:lnTo>
                    <a:pt x="57200" y="77063"/>
                  </a:lnTo>
                  <a:lnTo>
                    <a:pt x="30467" y="11658"/>
                  </a:lnTo>
                  <a:lnTo>
                    <a:pt x="26733" y="3886"/>
                  </a:lnTo>
                  <a:lnTo>
                    <a:pt x="18656" y="0"/>
                  </a:lnTo>
                  <a:lnTo>
                    <a:pt x="10566" y="3886"/>
                  </a:lnTo>
                  <a:lnTo>
                    <a:pt x="3111" y="7772"/>
                  </a:lnTo>
                  <a:lnTo>
                    <a:pt x="0" y="16192"/>
                  </a:lnTo>
                  <a:lnTo>
                    <a:pt x="3733" y="23964"/>
                  </a:lnTo>
                  <a:lnTo>
                    <a:pt x="36055" y="98437"/>
                  </a:lnTo>
                  <a:lnTo>
                    <a:pt x="40233" y="105803"/>
                  </a:lnTo>
                  <a:lnTo>
                    <a:pt x="44754" y="111302"/>
                  </a:lnTo>
                  <a:lnTo>
                    <a:pt x="50215" y="114731"/>
                  </a:lnTo>
                  <a:lnTo>
                    <a:pt x="57200" y="115912"/>
                  </a:lnTo>
                  <a:lnTo>
                    <a:pt x="64160" y="114731"/>
                  </a:lnTo>
                  <a:lnTo>
                    <a:pt x="105867" y="34404"/>
                  </a:lnTo>
                  <a:lnTo>
                    <a:pt x="106324" y="33032"/>
                  </a:lnTo>
                  <a:lnTo>
                    <a:pt x="106946" y="32372"/>
                  </a:lnTo>
                  <a:lnTo>
                    <a:pt x="107569" y="29794"/>
                  </a:lnTo>
                  <a:lnTo>
                    <a:pt x="110667" y="29794"/>
                  </a:lnTo>
                  <a:lnTo>
                    <a:pt x="113169" y="30441"/>
                  </a:lnTo>
                  <a:lnTo>
                    <a:pt x="115023" y="32372"/>
                  </a:lnTo>
                  <a:lnTo>
                    <a:pt x="115023" y="107492"/>
                  </a:lnTo>
                  <a:lnTo>
                    <a:pt x="120002" y="115912"/>
                  </a:lnTo>
                  <a:lnTo>
                    <a:pt x="139903" y="115912"/>
                  </a:lnTo>
                  <a:lnTo>
                    <a:pt x="145491" y="107492"/>
                  </a:lnTo>
                  <a:lnTo>
                    <a:pt x="145491" y="36258"/>
                  </a:lnTo>
                  <a:lnTo>
                    <a:pt x="152336" y="29794"/>
                  </a:lnTo>
                  <a:lnTo>
                    <a:pt x="170980" y="29794"/>
                  </a:lnTo>
                  <a:lnTo>
                    <a:pt x="177203" y="36906"/>
                  </a:lnTo>
                  <a:lnTo>
                    <a:pt x="177203" y="107492"/>
                  </a:lnTo>
                  <a:lnTo>
                    <a:pt x="182803" y="115912"/>
                  </a:lnTo>
                  <a:lnTo>
                    <a:pt x="202704" y="115912"/>
                  </a:lnTo>
                  <a:lnTo>
                    <a:pt x="207670" y="107492"/>
                  </a:lnTo>
                  <a:lnTo>
                    <a:pt x="207670" y="36258"/>
                  </a:lnTo>
                  <a:lnTo>
                    <a:pt x="214515" y="29794"/>
                  </a:lnTo>
                  <a:lnTo>
                    <a:pt x="233159" y="29794"/>
                  </a:lnTo>
                  <a:lnTo>
                    <a:pt x="239382" y="36906"/>
                  </a:lnTo>
                  <a:lnTo>
                    <a:pt x="239382" y="107492"/>
                  </a:lnTo>
                  <a:lnTo>
                    <a:pt x="244983" y="115912"/>
                  </a:lnTo>
                  <a:lnTo>
                    <a:pt x="264883" y="115912"/>
                  </a:lnTo>
                  <a:lnTo>
                    <a:pt x="270471" y="107492"/>
                  </a:lnTo>
                  <a:lnTo>
                    <a:pt x="270471" y="39497"/>
                  </a:lnTo>
                  <a:close/>
                </a:path>
                <a:path w="718819" h="116204">
                  <a:moveTo>
                    <a:pt x="517753" y="53644"/>
                  </a:moveTo>
                  <a:lnTo>
                    <a:pt x="501967" y="14363"/>
                  </a:lnTo>
                  <a:lnTo>
                    <a:pt x="476415" y="7721"/>
                  </a:lnTo>
                  <a:lnTo>
                    <a:pt x="468109" y="8089"/>
                  </a:lnTo>
                  <a:lnTo>
                    <a:pt x="461060" y="9220"/>
                  </a:lnTo>
                  <a:lnTo>
                    <a:pt x="454558" y="11176"/>
                  </a:lnTo>
                  <a:lnTo>
                    <a:pt x="444982" y="15265"/>
                  </a:lnTo>
                  <a:lnTo>
                    <a:pt x="443814" y="17157"/>
                  </a:lnTo>
                  <a:lnTo>
                    <a:pt x="443814" y="24079"/>
                  </a:lnTo>
                  <a:lnTo>
                    <a:pt x="446722" y="27228"/>
                  </a:lnTo>
                  <a:lnTo>
                    <a:pt x="450799" y="27228"/>
                  </a:lnTo>
                  <a:lnTo>
                    <a:pt x="451967" y="26593"/>
                  </a:lnTo>
                  <a:lnTo>
                    <a:pt x="452551" y="26593"/>
                  </a:lnTo>
                  <a:lnTo>
                    <a:pt x="459536" y="22821"/>
                  </a:lnTo>
                  <a:lnTo>
                    <a:pt x="465353" y="21564"/>
                  </a:lnTo>
                  <a:lnTo>
                    <a:pt x="475246" y="21564"/>
                  </a:lnTo>
                  <a:lnTo>
                    <a:pt x="503682" y="49237"/>
                  </a:lnTo>
                  <a:lnTo>
                    <a:pt x="503783" y="53644"/>
                  </a:lnTo>
                  <a:lnTo>
                    <a:pt x="503783" y="64973"/>
                  </a:lnTo>
                  <a:lnTo>
                    <a:pt x="503783" y="75031"/>
                  </a:lnTo>
                  <a:lnTo>
                    <a:pt x="501243" y="86360"/>
                  </a:lnTo>
                  <a:lnTo>
                    <a:pt x="494322" y="95313"/>
                  </a:lnTo>
                  <a:lnTo>
                    <a:pt x="484136" y="101219"/>
                  </a:lnTo>
                  <a:lnTo>
                    <a:pt x="471766" y="103339"/>
                  </a:lnTo>
                  <a:lnTo>
                    <a:pt x="462534" y="101955"/>
                  </a:lnTo>
                  <a:lnTo>
                    <a:pt x="454736" y="97904"/>
                  </a:lnTo>
                  <a:lnTo>
                    <a:pt x="449326" y="91389"/>
                  </a:lnTo>
                  <a:lnTo>
                    <a:pt x="447306" y="82575"/>
                  </a:lnTo>
                  <a:lnTo>
                    <a:pt x="447306" y="81940"/>
                  </a:lnTo>
                  <a:lnTo>
                    <a:pt x="449224" y="73291"/>
                  </a:lnTo>
                  <a:lnTo>
                    <a:pt x="454799" y="66535"/>
                  </a:lnTo>
                  <a:lnTo>
                    <a:pt x="463765" y="62141"/>
                  </a:lnTo>
                  <a:lnTo>
                    <a:pt x="475830" y="60566"/>
                  </a:lnTo>
                  <a:lnTo>
                    <a:pt x="484136" y="60985"/>
                  </a:lnTo>
                  <a:lnTo>
                    <a:pt x="491553" y="62064"/>
                  </a:lnTo>
                  <a:lnTo>
                    <a:pt x="498106" y="63487"/>
                  </a:lnTo>
                  <a:lnTo>
                    <a:pt x="503783" y="64973"/>
                  </a:lnTo>
                  <a:lnTo>
                    <a:pt x="503783" y="53644"/>
                  </a:lnTo>
                  <a:lnTo>
                    <a:pt x="497179" y="51892"/>
                  </a:lnTo>
                  <a:lnTo>
                    <a:pt x="490258" y="50495"/>
                  </a:lnTo>
                  <a:lnTo>
                    <a:pt x="482663" y="49568"/>
                  </a:lnTo>
                  <a:lnTo>
                    <a:pt x="474091" y="49237"/>
                  </a:lnTo>
                  <a:lnTo>
                    <a:pt x="457314" y="51435"/>
                  </a:lnTo>
                  <a:lnTo>
                    <a:pt x="444246" y="57886"/>
                  </a:lnTo>
                  <a:lnTo>
                    <a:pt x="435775" y="68338"/>
                  </a:lnTo>
                  <a:lnTo>
                    <a:pt x="432752" y="82575"/>
                  </a:lnTo>
                  <a:lnTo>
                    <a:pt x="432752" y="83210"/>
                  </a:lnTo>
                  <a:lnTo>
                    <a:pt x="435940" y="97345"/>
                  </a:lnTo>
                  <a:lnTo>
                    <a:pt x="444258" y="107581"/>
                  </a:lnTo>
                  <a:lnTo>
                    <a:pt x="455841" y="113804"/>
                  </a:lnTo>
                  <a:lnTo>
                    <a:pt x="468858" y="115912"/>
                  </a:lnTo>
                  <a:lnTo>
                    <a:pt x="480542" y="114388"/>
                  </a:lnTo>
                  <a:lnTo>
                    <a:pt x="490245" y="110337"/>
                  </a:lnTo>
                  <a:lnTo>
                    <a:pt x="498005" y="104508"/>
                  </a:lnTo>
                  <a:lnTo>
                    <a:pt x="498983" y="103339"/>
                  </a:lnTo>
                  <a:lnTo>
                    <a:pt x="503783" y="97675"/>
                  </a:lnTo>
                  <a:lnTo>
                    <a:pt x="503783" y="111518"/>
                  </a:lnTo>
                  <a:lnTo>
                    <a:pt x="506691" y="114655"/>
                  </a:lnTo>
                  <a:lnTo>
                    <a:pt x="514845" y="114655"/>
                  </a:lnTo>
                  <a:lnTo>
                    <a:pt x="517753" y="111518"/>
                  </a:lnTo>
                  <a:lnTo>
                    <a:pt x="517753" y="97675"/>
                  </a:lnTo>
                  <a:lnTo>
                    <a:pt x="517753" y="60566"/>
                  </a:lnTo>
                  <a:lnTo>
                    <a:pt x="517753" y="53644"/>
                  </a:lnTo>
                  <a:close/>
                </a:path>
                <a:path w="718819" h="116204">
                  <a:moveTo>
                    <a:pt x="718680" y="12814"/>
                  </a:moveTo>
                  <a:lnTo>
                    <a:pt x="716940" y="10909"/>
                  </a:lnTo>
                  <a:lnTo>
                    <a:pt x="716940" y="13944"/>
                  </a:lnTo>
                  <a:lnTo>
                    <a:pt x="716940" y="24688"/>
                  </a:lnTo>
                  <a:lnTo>
                    <a:pt x="712304" y="28651"/>
                  </a:lnTo>
                  <a:lnTo>
                    <a:pt x="710488" y="28651"/>
                  </a:lnTo>
                  <a:lnTo>
                    <a:pt x="709472" y="26263"/>
                  </a:lnTo>
                  <a:lnTo>
                    <a:pt x="709129" y="25488"/>
                  </a:lnTo>
                  <a:lnTo>
                    <a:pt x="710044" y="24726"/>
                  </a:lnTo>
                  <a:lnTo>
                    <a:pt x="710946" y="23177"/>
                  </a:lnTo>
                  <a:lnTo>
                    <a:pt x="710946" y="19304"/>
                  </a:lnTo>
                  <a:lnTo>
                    <a:pt x="710730" y="18542"/>
                  </a:lnTo>
                  <a:lnTo>
                    <a:pt x="710488" y="17767"/>
                  </a:lnTo>
                  <a:lnTo>
                    <a:pt x="709587" y="16217"/>
                  </a:lnTo>
                  <a:lnTo>
                    <a:pt x="708672" y="15443"/>
                  </a:lnTo>
                  <a:lnTo>
                    <a:pt x="708672" y="19304"/>
                  </a:lnTo>
                  <a:lnTo>
                    <a:pt x="708672" y="22402"/>
                  </a:lnTo>
                  <a:lnTo>
                    <a:pt x="708215" y="23177"/>
                  </a:lnTo>
                  <a:lnTo>
                    <a:pt x="707974" y="23177"/>
                  </a:lnTo>
                  <a:lnTo>
                    <a:pt x="707974" y="28651"/>
                  </a:lnTo>
                  <a:lnTo>
                    <a:pt x="705497" y="28651"/>
                  </a:lnTo>
                  <a:lnTo>
                    <a:pt x="705497" y="26263"/>
                  </a:lnTo>
                  <a:lnTo>
                    <a:pt x="706856" y="26263"/>
                  </a:lnTo>
                  <a:lnTo>
                    <a:pt x="707974" y="28651"/>
                  </a:lnTo>
                  <a:lnTo>
                    <a:pt x="707974" y="23177"/>
                  </a:lnTo>
                  <a:lnTo>
                    <a:pt x="705497" y="23177"/>
                  </a:lnTo>
                  <a:lnTo>
                    <a:pt x="705497" y="18542"/>
                  </a:lnTo>
                  <a:lnTo>
                    <a:pt x="708215" y="18542"/>
                  </a:lnTo>
                  <a:lnTo>
                    <a:pt x="708672" y="19304"/>
                  </a:lnTo>
                  <a:lnTo>
                    <a:pt x="708672" y="15443"/>
                  </a:lnTo>
                  <a:lnTo>
                    <a:pt x="703668" y="15443"/>
                  </a:lnTo>
                  <a:lnTo>
                    <a:pt x="703224" y="16217"/>
                  </a:lnTo>
                  <a:lnTo>
                    <a:pt x="703224" y="28651"/>
                  </a:lnTo>
                  <a:lnTo>
                    <a:pt x="701865" y="28651"/>
                  </a:lnTo>
                  <a:lnTo>
                    <a:pt x="697230" y="24688"/>
                  </a:lnTo>
                  <a:lnTo>
                    <a:pt x="697230" y="13944"/>
                  </a:lnTo>
                  <a:lnTo>
                    <a:pt x="701865" y="9994"/>
                  </a:lnTo>
                  <a:lnTo>
                    <a:pt x="712304" y="9994"/>
                  </a:lnTo>
                  <a:lnTo>
                    <a:pt x="716940" y="13944"/>
                  </a:lnTo>
                  <a:lnTo>
                    <a:pt x="716940" y="10909"/>
                  </a:lnTo>
                  <a:lnTo>
                    <a:pt x="716114" y="9994"/>
                  </a:lnTo>
                  <a:lnTo>
                    <a:pt x="714044" y="7721"/>
                  </a:lnTo>
                  <a:lnTo>
                    <a:pt x="700709" y="7721"/>
                  </a:lnTo>
                  <a:lnTo>
                    <a:pt x="695502" y="12814"/>
                  </a:lnTo>
                  <a:lnTo>
                    <a:pt x="695502" y="25819"/>
                  </a:lnTo>
                  <a:lnTo>
                    <a:pt x="700125" y="30911"/>
                  </a:lnTo>
                  <a:lnTo>
                    <a:pt x="713460" y="30911"/>
                  </a:lnTo>
                  <a:lnTo>
                    <a:pt x="715784" y="28651"/>
                  </a:lnTo>
                  <a:lnTo>
                    <a:pt x="718680" y="25819"/>
                  </a:lnTo>
                  <a:lnTo>
                    <a:pt x="718680" y="12814"/>
                  </a:lnTo>
                  <a:close/>
                </a:path>
              </a:pathLst>
            </a:custGeom>
            <a:solidFill>
              <a:srgbClr val="FFFFFF"/>
            </a:solidFill>
          </p:spPr>
          <p:txBody>
            <a:bodyPr wrap="square" lIns="0" tIns="0" rIns="0" bIns="0" rtlCol="0"/>
            <a:lstStyle/>
            <a:p>
              <a:endParaRPr dirty="0"/>
            </a:p>
          </p:txBody>
        </p:sp>
      </p:grpSp>
      <p:pic>
        <p:nvPicPr>
          <p:cNvPr id="13" name="Picture 12" descr="Microsoft Azure Logo">
            <a:extLst>
              <a:ext uri="{FF2B5EF4-FFF2-40B4-BE49-F238E27FC236}">
                <a16:creationId xmlns:a16="http://schemas.microsoft.com/office/drawing/2014/main" id="{819A52DA-1200-73C7-1570-3E92A31088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419" y="624378"/>
            <a:ext cx="2104057" cy="299697"/>
          </a:xfrm>
          <a:prstGeom prst="rect">
            <a:avLst/>
          </a:prstGeom>
        </p:spPr>
      </p:pic>
      <p:sp>
        <p:nvSpPr>
          <p:cNvPr id="14" name="Title 17">
            <a:extLst>
              <a:ext uri="{FF2B5EF4-FFF2-40B4-BE49-F238E27FC236}">
                <a16:creationId xmlns:a16="http://schemas.microsoft.com/office/drawing/2014/main" id="{8FF50F7E-8485-1ECE-2757-8E2F644C88F7}"/>
              </a:ext>
            </a:extLst>
          </p:cNvPr>
          <p:cNvSpPr txBox="1">
            <a:spLocks/>
          </p:cNvSpPr>
          <p:nvPr/>
        </p:nvSpPr>
        <p:spPr>
          <a:xfrm>
            <a:off x="626416" y="1607357"/>
            <a:ext cx="9278344" cy="1876779"/>
          </a:xfrm>
          <a:prstGeom prst="rect">
            <a:avLst/>
          </a:prstGeom>
          <a:noFill/>
          <a:ln>
            <a:noFill/>
            <a:prstDash/>
          </a:ln>
          <a:effectLst/>
        </p:spPr>
        <p:txBody>
          <a:bodyPr rot="0" spcFirstLastPara="0" vert="horz" wrap="square" lIns="0" tIns="0" rIns="0" bIns="0" numCol="1" spcCol="0" rtlCol="0" fromWordArt="0" anchor="t" anchorCtr="0" forceAA="0" compatLnSpc="1">
            <a:prstTxWarp prst="textNoShape">
              <a:avLst/>
            </a:prstTxWarp>
            <a:noAutofit/>
          </a:bodyPr>
          <a:lstStyle>
            <a:defPPr>
              <a:defRPr kern="0"/>
            </a:defPPr>
          </a:lstStyle>
          <a:p>
            <a:pPr marR="532870" algn="l" defTabSz="932924" rtl="0">
              <a:spcBef>
                <a:spcPts val="600"/>
              </a:spcBef>
              <a:defRPr/>
            </a:pPr>
            <a:r>
              <a:rPr lang="en-US" sz="3400" b="1" kern="1200" spc="-50" dirty="0">
                <a:solidFill>
                  <a:srgbClr val="FFFFFF"/>
                </a:solidFill>
                <a:latin typeface="Arial" panose="020B0604020202020204" pitchFamily="34" charset="0"/>
                <a:ea typeface="+mn-ea"/>
                <a:cs typeface="Arial" panose="020B0604020202020204" pitchFamily="34" charset="0"/>
              </a:rPr>
              <a:t>Top</a:t>
            </a:r>
            <a:r>
              <a:rPr lang="en-US" sz="3400" b="1" kern="1200" spc="-63" dirty="0">
                <a:solidFill>
                  <a:srgbClr val="FFFFFF"/>
                </a:solidFill>
                <a:latin typeface="Arial" panose="020B0604020202020204" pitchFamily="34" charset="0"/>
                <a:ea typeface="+mn-ea"/>
                <a:cs typeface="Arial" panose="020B0604020202020204" pitchFamily="34" charset="0"/>
              </a:rPr>
              <a:t> </a:t>
            </a:r>
            <a:r>
              <a:rPr lang="en-US" sz="3400" b="1" kern="1200" dirty="0">
                <a:solidFill>
                  <a:srgbClr val="FFFFFF"/>
                </a:solidFill>
                <a:latin typeface="Arial" panose="020B0604020202020204" pitchFamily="34" charset="0"/>
                <a:ea typeface="+mn-ea"/>
                <a:cs typeface="Arial" panose="020B0604020202020204" pitchFamily="34" charset="0"/>
              </a:rPr>
              <a:t>5</a:t>
            </a:r>
            <a:r>
              <a:rPr lang="en-US" sz="3400" b="1" kern="1200" spc="-63" dirty="0">
                <a:solidFill>
                  <a:srgbClr val="FFFFFF"/>
                </a:solidFill>
                <a:latin typeface="Arial" panose="020B0604020202020204" pitchFamily="34" charset="0"/>
                <a:ea typeface="+mn-ea"/>
                <a:cs typeface="Arial" panose="020B0604020202020204" pitchFamily="34" charset="0"/>
              </a:rPr>
              <a:t> </a:t>
            </a:r>
            <a:r>
              <a:rPr lang="en-US" sz="3400" b="1" kern="1200" dirty="0">
                <a:solidFill>
                  <a:srgbClr val="FFFFFF"/>
                </a:solidFill>
                <a:latin typeface="Arial" panose="020B0604020202020204" pitchFamily="34" charset="0"/>
                <a:ea typeface="+mn-ea"/>
                <a:cs typeface="Arial" panose="020B0604020202020204" pitchFamily="34" charset="0"/>
              </a:rPr>
              <a:t>reasons</a:t>
            </a:r>
            <a:br>
              <a:rPr lang="en-US" sz="3400" b="1" kern="1200" spc="-60" dirty="0">
                <a:solidFill>
                  <a:srgbClr val="FFFFFF"/>
                </a:solidFill>
                <a:latin typeface="Arial" panose="020B0604020202020204" pitchFamily="34" charset="0"/>
                <a:ea typeface="+mn-ea"/>
                <a:cs typeface="Arial" panose="020B0604020202020204" pitchFamily="34" charset="0"/>
              </a:rPr>
            </a:br>
            <a:r>
              <a:rPr lang="en-US" sz="3400" b="1" kern="1200" dirty="0">
                <a:solidFill>
                  <a:srgbClr val="FFFFFF"/>
                </a:solidFill>
                <a:latin typeface="Arial" panose="020B0604020202020204" pitchFamily="34" charset="0"/>
                <a:ea typeface="+mn-ea"/>
                <a:cs typeface="Arial" panose="020B0604020202020204" pitchFamily="34" charset="0"/>
              </a:rPr>
              <a:t>to</a:t>
            </a:r>
            <a:r>
              <a:rPr lang="en-US" sz="3400" b="1" kern="1200" spc="-63" dirty="0">
                <a:solidFill>
                  <a:srgbClr val="FFFFFF"/>
                </a:solidFill>
                <a:latin typeface="Arial" panose="020B0604020202020204" pitchFamily="34" charset="0"/>
                <a:ea typeface="+mn-ea"/>
                <a:cs typeface="Arial" panose="020B0604020202020204" pitchFamily="34" charset="0"/>
              </a:rPr>
              <a:t> </a:t>
            </a:r>
            <a:r>
              <a:rPr lang="en-US" sz="3400" b="1" kern="1200" dirty="0">
                <a:solidFill>
                  <a:srgbClr val="FFFFFF"/>
                </a:solidFill>
                <a:latin typeface="Arial" panose="020B0604020202020204" pitchFamily="34" charset="0"/>
                <a:ea typeface="+mn-ea"/>
                <a:cs typeface="Arial" panose="020B0604020202020204" pitchFamily="34" charset="0"/>
              </a:rPr>
              <a:t>migrate</a:t>
            </a:r>
            <a:r>
              <a:rPr lang="en-US" sz="3400" b="1" kern="1200" spc="-60" dirty="0">
                <a:solidFill>
                  <a:srgbClr val="FFFFFF"/>
                </a:solidFill>
                <a:latin typeface="Arial" panose="020B0604020202020204" pitchFamily="34" charset="0"/>
                <a:ea typeface="+mn-ea"/>
                <a:cs typeface="Arial" panose="020B0604020202020204" pitchFamily="34" charset="0"/>
              </a:rPr>
              <a:t> </a:t>
            </a:r>
            <a:r>
              <a:rPr lang="en-US" sz="3400" b="1" kern="1200" spc="-20" dirty="0">
                <a:solidFill>
                  <a:srgbClr val="FFFFFF"/>
                </a:solidFill>
                <a:latin typeface="Arial" panose="020B0604020202020204" pitchFamily="34" charset="0"/>
                <a:ea typeface="+mn-ea"/>
                <a:cs typeface="Arial" panose="020B0604020202020204" pitchFamily="34" charset="0"/>
              </a:rPr>
              <a:t>with</a:t>
            </a:r>
            <a:br>
              <a:rPr lang="en-US" sz="3400" b="1" kern="1200" spc="-20" dirty="0">
                <a:solidFill>
                  <a:srgbClr val="FFFFFF"/>
                </a:solidFill>
                <a:latin typeface="Arial" panose="020B0604020202020204" pitchFamily="34" charset="0"/>
                <a:ea typeface="+mn-ea"/>
                <a:cs typeface="Arial" panose="020B0604020202020204" pitchFamily="34" charset="0"/>
              </a:rPr>
            </a:br>
            <a:r>
              <a:rPr lang="en-US" sz="3400" b="1" kern="1200" dirty="0">
                <a:solidFill>
                  <a:srgbClr val="17ACF1"/>
                </a:solidFill>
                <a:latin typeface="Arial" panose="020B0604020202020204" pitchFamily="34" charset="0"/>
                <a:ea typeface="+mn-ea"/>
                <a:cs typeface="Arial" panose="020B0604020202020204" pitchFamily="34" charset="0"/>
              </a:rPr>
              <a:t>Azure</a:t>
            </a:r>
            <a:r>
              <a:rPr lang="en-US" sz="3400" b="1" kern="1200" spc="-39" dirty="0">
                <a:solidFill>
                  <a:srgbClr val="17ACF1"/>
                </a:solidFill>
                <a:latin typeface="Arial" panose="020B0604020202020204" pitchFamily="34" charset="0"/>
                <a:ea typeface="+mn-ea"/>
                <a:cs typeface="Arial" panose="020B0604020202020204" pitchFamily="34" charset="0"/>
              </a:rPr>
              <a:t> </a:t>
            </a:r>
            <a:r>
              <a:rPr lang="en-US" sz="3400" b="1" kern="1200" dirty="0">
                <a:solidFill>
                  <a:srgbClr val="17ACF1"/>
                </a:solidFill>
                <a:latin typeface="Arial" panose="020B0604020202020204" pitchFamily="34" charset="0"/>
                <a:ea typeface="+mn-ea"/>
                <a:cs typeface="Arial" panose="020B0604020202020204" pitchFamily="34" charset="0"/>
              </a:rPr>
              <a:t>VMware</a:t>
            </a:r>
            <a:r>
              <a:rPr lang="en-US" sz="3400" b="1" kern="1200" spc="-35" dirty="0">
                <a:solidFill>
                  <a:srgbClr val="17ACF1"/>
                </a:solidFill>
                <a:latin typeface="Arial" panose="020B0604020202020204" pitchFamily="34" charset="0"/>
                <a:ea typeface="+mn-ea"/>
                <a:cs typeface="Arial" panose="020B0604020202020204" pitchFamily="34" charset="0"/>
              </a:rPr>
              <a:t> </a:t>
            </a:r>
            <a:r>
              <a:rPr lang="en-US" sz="3400" b="1" kern="1200" spc="-10" dirty="0">
                <a:solidFill>
                  <a:srgbClr val="17ACF1"/>
                </a:solidFill>
                <a:latin typeface="Arial" panose="020B0604020202020204" pitchFamily="34" charset="0"/>
                <a:ea typeface="+mn-ea"/>
                <a:cs typeface="Arial" panose="020B0604020202020204" pitchFamily="34" charset="0"/>
              </a:rPr>
              <a:t>Solution</a:t>
            </a:r>
            <a:endParaRPr lang="en-US" sz="3400" kern="1200" dirty="0">
              <a:solidFill>
                <a:srgbClr val="17ACF1"/>
              </a:solidFill>
              <a:latin typeface="Arial" panose="020B0604020202020204" pitchFamily="34" charset="0"/>
              <a:ea typeface="+mn-ea"/>
              <a:cs typeface="Arial" panose="020B0604020202020204" pitchFamily="34" charset="0"/>
            </a:endParaRPr>
          </a:p>
        </p:txBody>
      </p:sp>
      <p:grpSp>
        <p:nvGrpSpPr>
          <p:cNvPr id="15" name="Group 14">
            <a:extLst>
              <a:ext uri="{FF2B5EF4-FFF2-40B4-BE49-F238E27FC236}">
                <a16:creationId xmlns:a16="http://schemas.microsoft.com/office/drawing/2014/main" id="{9112D0FB-3957-3E7E-E386-11C7615F19A6}"/>
              </a:ext>
              <a:ext uri="{C183D7F6-B498-43B3-948B-1728B52AA6E4}">
                <adec:decorative xmlns:adec="http://schemas.microsoft.com/office/drawing/2017/decorative" val="1"/>
              </a:ext>
            </a:extLst>
          </p:cNvPr>
          <p:cNvGrpSpPr/>
          <p:nvPr/>
        </p:nvGrpSpPr>
        <p:grpSpPr>
          <a:xfrm>
            <a:off x="5660340" y="6955441"/>
            <a:ext cx="0" cy="12666684"/>
            <a:chOff x="5749240" y="9560083"/>
            <a:chExt cx="0" cy="12666686"/>
          </a:xfrm>
        </p:grpSpPr>
        <p:cxnSp>
          <p:nvCxnSpPr>
            <p:cNvPr id="16" name="Conector recto 21">
              <a:extLst>
                <a:ext uri="{FF2B5EF4-FFF2-40B4-BE49-F238E27FC236}">
                  <a16:creationId xmlns:a16="http://schemas.microsoft.com/office/drawing/2014/main" id="{4D06C5A0-2E0A-34D9-5368-0ACDBB7001C2}"/>
                </a:ext>
                <a:ext uri="{C183D7F6-B498-43B3-948B-1728B52AA6E4}">
                  <adec:decorative xmlns:adec="http://schemas.microsoft.com/office/drawing/2017/decorative" val="1"/>
                </a:ext>
              </a:extLst>
            </p:cNvPr>
            <p:cNvCxnSpPr>
              <a:cxnSpLocks/>
            </p:cNvCxnSpPr>
            <p:nvPr/>
          </p:nvCxnSpPr>
          <p:spPr>
            <a:xfrm>
              <a:off x="5749240" y="11733657"/>
              <a:ext cx="0" cy="2533338"/>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Conector recto 21">
              <a:extLst>
                <a:ext uri="{FF2B5EF4-FFF2-40B4-BE49-F238E27FC236}">
                  <a16:creationId xmlns:a16="http://schemas.microsoft.com/office/drawing/2014/main" id="{E70EE3B4-B728-977F-49A6-5C7266D9D878}"/>
                </a:ext>
                <a:ext uri="{C183D7F6-B498-43B3-948B-1728B52AA6E4}">
                  <adec:decorative xmlns:adec="http://schemas.microsoft.com/office/drawing/2017/decorative" val="1"/>
                </a:ext>
              </a:extLst>
            </p:cNvPr>
            <p:cNvCxnSpPr>
              <a:cxnSpLocks/>
            </p:cNvCxnSpPr>
            <p:nvPr/>
          </p:nvCxnSpPr>
          <p:spPr>
            <a:xfrm>
              <a:off x="5749240" y="9560083"/>
              <a:ext cx="0" cy="1888761"/>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Conector recto 21">
              <a:extLst>
                <a:ext uri="{FF2B5EF4-FFF2-40B4-BE49-F238E27FC236}">
                  <a16:creationId xmlns:a16="http://schemas.microsoft.com/office/drawing/2014/main" id="{41A3DF07-B10F-F22B-8AC1-CA46E0204C33}"/>
                </a:ext>
                <a:ext uri="{C183D7F6-B498-43B3-948B-1728B52AA6E4}">
                  <adec:decorative xmlns:adec="http://schemas.microsoft.com/office/drawing/2017/decorative" val="1"/>
                </a:ext>
              </a:extLst>
            </p:cNvPr>
            <p:cNvCxnSpPr>
              <a:cxnSpLocks/>
            </p:cNvCxnSpPr>
            <p:nvPr/>
          </p:nvCxnSpPr>
          <p:spPr>
            <a:xfrm>
              <a:off x="5749240" y="17130116"/>
              <a:ext cx="0" cy="2533338"/>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21">
              <a:extLst>
                <a:ext uri="{FF2B5EF4-FFF2-40B4-BE49-F238E27FC236}">
                  <a16:creationId xmlns:a16="http://schemas.microsoft.com/office/drawing/2014/main" id="{1D4F6672-0DB0-90D0-948F-1D38F395C108}"/>
                </a:ext>
                <a:ext uri="{C183D7F6-B498-43B3-948B-1728B52AA6E4}">
                  <adec:decorative xmlns:adec="http://schemas.microsoft.com/office/drawing/2017/decorative" val="1"/>
                </a:ext>
              </a:extLst>
            </p:cNvPr>
            <p:cNvCxnSpPr>
              <a:cxnSpLocks/>
            </p:cNvCxnSpPr>
            <p:nvPr/>
          </p:nvCxnSpPr>
          <p:spPr>
            <a:xfrm>
              <a:off x="5749240" y="14647820"/>
              <a:ext cx="0" cy="2257443"/>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21">
              <a:extLst>
                <a:ext uri="{FF2B5EF4-FFF2-40B4-BE49-F238E27FC236}">
                  <a16:creationId xmlns:a16="http://schemas.microsoft.com/office/drawing/2014/main" id="{A4A8F17C-941E-6CD5-6FFE-AB4385DEFA1C}"/>
                </a:ext>
                <a:ext uri="{C183D7F6-B498-43B3-948B-1728B52AA6E4}">
                  <adec:decorative xmlns:adec="http://schemas.microsoft.com/office/drawing/2017/decorative" val="1"/>
                </a:ext>
              </a:extLst>
            </p:cNvPr>
            <p:cNvCxnSpPr>
              <a:cxnSpLocks/>
            </p:cNvCxnSpPr>
            <p:nvPr/>
          </p:nvCxnSpPr>
          <p:spPr>
            <a:xfrm>
              <a:off x="5749240" y="19948265"/>
              <a:ext cx="0" cy="2278504"/>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1" name="TextBox 20">
            <a:extLst>
              <a:ext uri="{FF2B5EF4-FFF2-40B4-BE49-F238E27FC236}">
                <a16:creationId xmlns:a16="http://schemas.microsoft.com/office/drawing/2014/main" id="{F0DFECD2-3C71-ABE0-78C1-1C9446014EAD}"/>
              </a:ext>
            </a:extLst>
          </p:cNvPr>
          <p:cNvSpPr txBox="1"/>
          <p:nvPr/>
        </p:nvSpPr>
        <p:spPr>
          <a:xfrm>
            <a:off x="620904" y="4002288"/>
            <a:ext cx="9264771" cy="2415832"/>
          </a:xfrm>
          <a:prstGeom prst="rect">
            <a:avLst/>
          </a:prstGeom>
          <a:noFill/>
        </p:spPr>
        <p:txBody>
          <a:bodyPr wrap="square" lIns="0" tIns="0" rIns="0" bIns="0" rtlCol="0">
            <a:noAutofit/>
          </a:bodyPr>
          <a:lstStyle>
            <a:defPPr>
              <a:defRPr kern="0"/>
            </a:defPPr>
          </a:lstStyle>
          <a:p>
            <a:pPr defTabSz="914579">
              <a:spcAft>
                <a:spcPts val="600"/>
              </a:spcAft>
              <a:defRPr/>
            </a:pPr>
            <a:r>
              <a:rPr lang="en-US" sz="2201" dirty="0">
                <a:solidFill>
                  <a:srgbClr val="0177CE"/>
                </a:solidFill>
                <a:latin typeface="Arial" panose="020B0604020202020204" pitchFamily="34" charset="0"/>
                <a:cs typeface="Arial" panose="020B0604020202020204" pitchFamily="34" charset="0"/>
              </a:rPr>
              <a:t>Azure VMware Solution (AVS) lets you seamlessly move VMware workloads from your datacenter to Azure and integrate additional Azure services with ease—all while continuing to manage your IT environments with the same VMware tools you already know.  </a:t>
            </a:r>
          </a:p>
          <a:p>
            <a:pPr defTabSz="914579">
              <a:spcAft>
                <a:spcPts val="600"/>
              </a:spcAft>
              <a:defRPr/>
            </a:pPr>
            <a:endParaRPr lang="en-US" sz="2201" dirty="0">
              <a:solidFill>
                <a:srgbClr val="0177CE"/>
              </a:solidFill>
              <a:latin typeface="Arial" panose="020B0604020202020204" pitchFamily="34" charset="0"/>
              <a:cs typeface="Arial" panose="020B0604020202020204" pitchFamily="34" charset="0"/>
            </a:endParaRPr>
          </a:p>
          <a:p>
            <a:pPr>
              <a:spcAft>
                <a:spcPts val="600"/>
              </a:spcAft>
              <a:defRPr/>
            </a:pPr>
            <a:r>
              <a:rPr lang="en-US" sz="1400" dirty="0">
                <a:solidFill>
                  <a:srgbClr val="000000"/>
                </a:solidFill>
                <a:latin typeface="Arial" panose="020B0604020202020204" pitchFamily="34" charset="0"/>
                <a:cs typeface="Arial" panose="020B0604020202020204" pitchFamily="34" charset="0"/>
              </a:rPr>
              <a:t>While there are many benefits, we’ve identified the top five reasons why AVS is proving to be the optimal route to the cloud for many organizations.</a:t>
            </a:r>
          </a:p>
          <a:p>
            <a:pPr defTabSz="914579">
              <a:spcAft>
                <a:spcPts val="600"/>
              </a:spcAft>
              <a:defRPr/>
            </a:pPr>
            <a:endParaRPr lang="en-US" sz="2201" dirty="0">
              <a:solidFill>
                <a:srgbClr val="0177C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149C9D8C-9F02-DDAE-DFD0-C1F59637DCFE}"/>
              </a:ext>
            </a:extLst>
          </p:cNvPr>
          <p:cNvSpPr txBox="1"/>
          <p:nvPr/>
        </p:nvSpPr>
        <p:spPr>
          <a:xfrm>
            <a:off x="620900" y="7477623"/>
            <a:ext cx="4368661" cy="633476"/>
          </a:xfrm>
          <a:prstGeom prst="rect">
            <a:avLst/>
          </a:prstGeom>
          <a:noFill/>
        </p:spPr>
        <p:txBody>
          <a:bodyPr wrap="square" lIns="0" tIns="0" rIns="0" bIns="0" rtlCol="0">
            <a:noAutofit/>
          </a:bodyPr>
          <a:lstStyle>
            <a:defPPr>
              <a:defRPr kern="0"/>
            </a:defPPr>
          </a:lstStyle>
          <a:p>
            <a:pPr defTabSz="914579">
              <a:spcAft>
                <a:spcPts val="1202"/>
              </a:spcAft>
              <a:defRPr/>
            </a:pPr>
            <a:endParaRPr lang="en-US" sz="1202" dirty="0">
              <a:solidFill>
                <a:srgbClr val="000000"/>
              </a:solidFill>
              <a:latin typeface="Segoe UI" panose="020B0502040204020203" pitchFamily="34" charset="0"/>
              <a:cs typeface="Segoe UI" panose="020B0502040204020203" pitchFamily="34" charset="0"/>
            </a:endParaRPr>
          </a:p>
        </p:txBody>
      </p:sp>
      <p:sp>
        <p:nvSpPr>
          <p:cNvPr id="23" name="object 44">
            <a:extLst>
              <a:ext uri="{FF2B5EF4-FFF2-40B4-BE49-F238E27FC236}">
                <a16:creationId xmlns:a16="http://schemas.microsoft.com/office/drawing/2014/main" id="{47061EC0-2E2D-AD26-1857-7247635E05EE}"/>
              </a:ext>
            </a:extLst>
          </p:cNvPr>
          <p:cNvSpPr txBox="1"/>
          <p:nvPr/>
        </p:nvSpPr>
        <p:spPr>
          <a:xfrm>
            <a:off x="2266001" y="7186736"/>
            <a:ext cx="3176612" cy="1369414"/>
          </a:xfrm>
          <a:prstGeom prst="rect">
            <a:avLst/>
          </a:prstGeom>
        </p:spPr>
        <p:txBody>
          <a:bodyPr vert="horz" wrap="square" lIns="0" tIns="12700" rIns="0" bIns="0" rtlCol="0">
            <a:spAutoFit/>
          </a:bodyPr>
          <a:lstStyle/>
          <a:p>
            <a:pPr marL="12703" algn="just"/>
            <a:r>
              <a:rPr sz="1603" b="1" spc="-10" dirty="0">
                <a:solidFill>
                  <a:srgbClr val="0177CE"/>
                </a:solidFill>
                <a:latin typeface="Arial" panose="020B0604020202020204" pitchFamily="34" charset="0"/>
                <a:cs typeface="Arial" panose="020B0604020202020204" pitchFamily="34" charset="0"/>
              </a:rPr>
              <a:t>AVS</a:t>
            </a:r>
            <a:r>
              <a:rPr sz="1603" b="1" spc="-50" dirty="0">
                <a:solidFill>
                  <a:srgbClr val="0177CE"/>
                </a:solidFill>
                <a:latin typeface="Arial" panose="020B0604020202020204" pitchFamily="34" charset="0"/>
                <a:cs typeface="Arial" panose="020B0604020202020204" pitchFamily="34" charset="0"/>
              </a:rPr>
              <a:t> </a:t>
            </a:r>
            <a:r>
              <a:rPr sz="1603" b="1" dirty="0">
                <a:solidFill>
                  <a:srgbClr val="0177CE"/>
                </a:solidFill>
                <a:latin typeface="Arial" panose="020B0604020202020204" pitchFamily="34" charset="0"/>
                <a:cs typeface="Arial" panose="020B0604020202020204" pitchFamily="34" charset="0"/>
              </a:rPr>
              <a:t>is</a:t>
            </a:r>
            <a:r>
              <a:rPr sz="1603" b="1" spc="-45" dirty="0">
                <a:solidFill>
                  <a:srgbClr val="0177CE"/>
                </a:solidFill>
                <a:latin typeface="Arial" panose="020B0604020202020204" pitchFamily="34" charset="0"/>
                <a:cs typeface="Arial" panose="020B0604020202020204" pitchFamily="34" charset="0"/>
              </a:rPr>
              <a:t> </a:t>
            </a:r>
            <a:r>
              <a:rPr sz="1603" b="1" spc="-20" dirty="0">
                <a:solidFill>
                  <a:srgbClr val="0177CE"/>
                </a:solidFill>
                <a:latin typeface="Arial" panose="020B0604020202020204" pitchFamily="34" charset="0"/>
                <a:cs typeface="Arial" panose="020B0604020202020204" pitchFamily="34" charset="0"/>
              </a:rPr>
              <a:t>Azure</a:t>
            </a:r>
            <a:endParaRPr lang="es-CR" sz="1603" b="1" spc="-20" dirty="0">
              <a:solidFill>
                <a:srgbClr val="0177CE"/>
              </a:solidFill>
              <a:latin typeface="Arial" panose="020B0604020202020204" pitchFamily="34" charset="0"/>
              <a:cs typeface="Arial" panose="020B0604020202020204" pitchFamily="34" charset="0"/>
            </a:endParaRPr>
          </a:p>
          <a:p>
            <a:pPr marL="12703" algn="just"/>
            <a:endParaRPr sz="1202" dirty="0">
              <a:solidFill>
                <a:schemeClr val="tx1"/>
              </a:solidFill>
              <a:latin typeface="Arial" panose="020B0604020202020204" pitchFamily="34" charset="0"/>
              <a:cs typeface="Arial" panose="020B0604020202020204" pitchFamily="34" charset="0"/>
            </a:endParaRPr>
          </a:p>
          <a:p>
            <a:pPr marL="12703" marR="5081" algn="l"/>
            <a:r>
              <a:rPr sz="1202" dirty="0">
                <a:solidFill>
                  <a:schemeClr val="tx1"/>
                </a:solidFill>
                <a:latin typeface="Arial" panose="020B0604020202020204" pitchFamily="34" charset="0"/>
                <a:cs typeface="Arial" panose="020B0604020202020204" pitchFamily="34" charset="0"/>
              </a:rPr>
              <a:t>Run</a:t>
            </a:r>
            <a:r>
              <a:rPr sz="1202" spc="-10"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your</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VMware</a:t>
            </a:r>
            <a:r>
              <a:rPr sz="1202" spc="-10"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platform</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and</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workloads</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today</a:t>
            </a:r>
            <a:r>
              <a:rPr sz="1202" spc="-10"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in</a:t>
            </a:r>
            <a:r>
              <a:rPr sz="1202" spc="-4" dirty="0">
                <a:solidFill>
                  <a:schemeClr val="tx1"/>
                </a:solidFill>
                <a:latin typeface="Arial" panose="020B0604020202020204" pitchFamily="34" charset="0"/>
                <a:cs typeface="Arial" panose="020B0604020202020204" pitchFamily="34" charset="0"/>
              </a:rPr>
              <a:t> </a:t>
            </a:r>
            <a:r>
              <a:rPr sz="1202" spc="-24" dirty="0">
                <a:solidFill>
                  <a:schemeClr val="tx1"/>
                </a:solidFill>
                <a:latin typeface="Arial" panose="020B0604020202020204" pitchFamily="34" charset="0"/>
                <a:cs typeface="Arial" panose="020B0604020202020204" pitchFamily="34" charset="0"/>
              </a:rPr>
              <a:t>the </a:t>
            </a:r>
            <a:r>
              <a:rPr sz="1202" dirty="0">
                <a:solidFill>
                  <a:schemeClr val="tx1"/>
                </a:solidFill>
                <a:latin typeface="Arial" panose="020B0604020202020204" pitchFamily="34" charset="0"/>
                <a:cs typeface="Arial" panose="020B0604020202020204" pitchFamily="34" charset="0"/>
              </a:rPr>
              <a:t>cloud without needing to re-architect applications </a:t>
            </a:r>
            <a:r>
              <a:rPr sz="1202" spc="-24" dirty="0">
                <a:solidFill>
                  <a:schemeClr val="tx1"/>
                </a:solidFill>
                <a:latin typeface="Arial" panose="020B0604020202020204" pitchFamily="34" charset="0"/>
                <a:cs typeface="Arial" panose="020B0604020202020204" pitchFamily="34" charset="0"/>
              </a:rPr>
              <a:t>and </a:t>
            </a:r>
            <a:r>
              <a:rPr sz="1202" dirty="0">
                <a:solidFill>
                  <a:schemeClr val="tx1"/>
                </a:solidFill>
                <a:latin typeface="Arial" panose="020B0604020202020204" pitchFamily="34" charset="0"/>
                <a:cs typeface="Arial" panose="020B0604020202020204" pitchFamily="34" charset="0"/>
              </a:rPr>
              <a:t>gain</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the</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continuity, scale,</a:t>
            </a:r>
            <a:r>
              <a:rPr sz="1202" spc="-10"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and</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fast provisioning</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for </a:t>
            </a:r>
            <a:r>
              <a:rPr sz="1202" spc="-20" dirty="0">
                <a:solidFill>
                  <a:schemeClr val="tx1"/>
                </a:solidFill>
                <a:latin typeface="Arial" panose="020B0604020202020204" pitchFamily="34" charset="0"/>
                <a:cs typeface="Arial" panose="020B0604020202020204" pitchFamily="34" charset="0"/>
              </a:rPr>
              <a:t>your </a:t>
            </a:r>
            <a:r>
              <a:rPr sz="1202" dirty="0">
                <a:solidFill>
                  <a:schemeClr val="tx1"/>
                </a:solidFill>
                <a:latin typeface="Arial" panose="020B0604020202020204" pitchFamily="34" charset="0"/>
                <a:cs typeface="Arial" panose="020B0604020202020204" pitchFamily="34" charset="0"/>
              </a:rPr>
              <a:t>VMware</a:t>
            </a:r>
            <a:r>
              <a:rPr sz="1202" spc="-10"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workloads</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on</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global</a:t>
            </a:r>
            <a:r>
              <a:rPr sz="1202" spc="-4" dirty="0">
                <a:solidFill>
                  <a:schemeClr val="tx1"/>
                </a:solidFill>
                <a:latin typeface="Arial" panose="020B0604020202020204" pitchFamily="34" charset="0"/>
                <a:cs typeface="Arial" panose="020B0604020202020204" pitchFamily="34" charset="0"/>
              </a:rPr>
              <a:t> </a:t>
            </a:r>
            <a:r>
              <a:rPr sz="1202" dirty="0">
                <a:solidFill>
                  <a:schemeClr val="tx1"/>
                </a:solidFill>
                <a:latin typeface="Arial" panose="020B0604020202020204" pitchFamily="34" charset="0"/>
                <a:cs typeface="Arial" panose="020B0604020202020204" pitchFamily="34" charset="0"/>
              </a:rPr>
              <a:t>Azure</a:t>
            </a:r>
            <a:r>
              <a:rPr sz="1202" spc="-4" dirty="0">
                <a:solidFill>
                  <a:schemeClr val="tx1"/>
                </a:solidFill>
                <a:latin typeface="Arial" panose="020B0604020202020204" pitchFamily="34" charset="0"/>
                <a:cs typeface="Arial" panose="020B0604020202020204" pitchFamily="34" charset="0"/>
              </a:rPr>
              <a:t> </a:t>
            </a:r>
            <a:r>
              <a:rPr sz="1202" spc="-10" dirty="0">
                <a:solidFill>
                  <a:schemeClr val="tx1"/>
                </a:solidFill>
                <a:latin typeface="Arial" panose="020B0604020202020204" pitchFamily="34" charset="0"/>
                <a:cs typeface="Arial" panose="020B0604020202020204" pitchFamily="34" charset="0"/>
              </a:rPr>
              <a:t>infrastructure.</a:t>
            </a:r>
            <a:endParaRPr sz="1202" dirty="0">
              <a:solidFill>
                <a:schemeClr val="tx1"/>
              </a:solidFill>
              <a:latin typeface="Arial" panose="020B0604020202020204" pitchFamily="34" charset="0"/>
              <a:cs typeface="Arial" panose="020B0604020202020204" pitchFamily="34" charset="0"/>
            </a:endParaRPr>
          </a:p>
        </p:txBody>
      </p:sp>
      <p:sp>
        <p:nvSpPr>
          <p:cNvPr id="24" name="object 48">
            <a:extLst>
              <a:ext uri="{FF2B5EF4-FFF2-40B4-BE49-F238E27FC236}">
                <a16:creationId xmlns:a16="http://schemas.microsoft.com/office/drawing/2014/main" id="{BB066527-0559-60E9-15AB-69A61E9AA337}"/>
              </a:ext>
            </a:extLst>
          </p:cNvPr>
          <p:cNvSpPr txBox="1"/>
          <p:nvPr/>
        </p:nvSpPr>
        <p:spPr>
          <a:xfrm>
            <a:off x="7874091" y="7085020"/>
            <a:ext cx="2314938" cy="999504"/>
          </a:xfrm>
          <a:prstGeom prst="rect">
            <a:avLst/>
          </a:prstGeom>
        </p:spPr>
        <p:txBody>
          <a:bodyPr vert="horz" wrap="square" lIns="0" tIns="12700" rIns="0" bIns="0" rtlCol="0">
            <a:spAutoFit/>
          </a:bodyPr>
          <a:lstStyle/>
          <a:p>
            <a:pPr marL="12703" algn="l">
              <a:spcBef>
                <a:spcPts val="99"/>
              </a:spcBef>
            </a:pPr>
            <a:r>
              <a:rPr lang="en-US" sz="1603" dirty="0">
                <a:solidFill>
                  <a:schemeClr val="accent1"/>
                </a:solidFill>
                <a:latin typeface="Arial" panose="020B0604020202020204" pitchFamily="34" charset="0"/>
                <a:cs typeface="Arial" panose="020B0604020202020204" pitchFamily="34" charset="0"/>
              </a:rPr>
              <a:t>Nearly $600B forecasted Worldwide end-user spending on public cloud services in 2023</a:t>
            </a:r>
            <a:endParaRPr sz="1603" dirty="0">
              <a:solidFill>
                <a:schemeClr val="accent1"/>
              </a:solidFill>
              <a:latin typeface="Arial" panose="020B0604020202020204" pitchFamily="34" charset="0"/>
              <a:cs typeface="Arial" panose="020B0604020202020204" pitchFamily="34" charset="0"/>
            </a:endParaRPr>
          </a:p>
        </p:txBody>
      </p:sp>
      <p:sp>
        <p:nvSpPr>
          <p:cNvPr id="25" name="object 51">
            <a:extLst>
              <a:ext uri="{FF2B5EF4-FFF2-40B4-BE49-F238E27FC236}">
                <a16:creationId xmlns:a16="http://schemas.microsoft.com/office/drawing/2014/main" id="{D1BFDD3F-2AA5-3350-C9AA-AF61A0646D31}"/>
              </a:ext>
            </a:extLst>
          </p:cNvPr>
          <p:cNvSpPr txBox="1"/>
          <p:nvPr/>
        </p:nvSpPr>
        <p:spPr>
          <a:xfrm>
            <a:off x="7874093" y="8158427"/>
            <a:ext cx="1660775" cy="234582"/>
          </a:xfrm>
          <a:prstGeom prst="rect">
            <a:avLst/>
          </a:prstGeom>
        </p:spPr>
        <p:txBody>
          <a:bodyPr vert="horz" wrap="square" lIns="0" tIns="12700" rIns="0" bIns="0" rtlCol="0">
            <a:noAutofit/>
          </a:bodyPr>
          <a:lstStyle/>
          <a:p>
            <a:pPr marL="12703">
              <a:spcBef>
                <a:spcPts val="99"/>
              </a:spcBef>
            </a:pPr>
            <a:r>
              <a:rPr lang="en-GB" sz="1202" spc="-10" dirty="0">
                <a:solidFill>
                  <a:schemeClr val="tx1"/>
                </a:solidFill>
                <a:latin typeface="Arial" panose="020B0604020202020204" pitchFamily="34" charset="0"/>
                <a:cs typeface="Arial" panose="020B0604020202020204" pitchFamily="34" charset="0"/>
              </a:rPr>
              <a:t>Gartner, April 2023.</a:t>
            </a:r>
            <a:endParaRPr sz="1202" dirty="0">
              <a:solidFill>
                <a:schemeClr val="tx1"/>
              </a:solidFill>
              <a:latin typeface="Arial" panose="020B0604020202020204" pitchFamily="34" charset="0"/>
              <a:cs typeface="Arial" panose="020B0604020202020204" pitchFamily="34" charset="0"/>
            </a:endParaRPr>
          </a:p>
        </p:txBody>
      </p:sp>
      <p:sp>
        <p:nvSpPr>
          <p:cNvPr id="26" name="object 44">
            <a:extLst>
              <a:ext uri="{FF2B5EF4-FFF2-40B4-BE49-F238E27FC236}">
                <a16:creationId xmlns:a16="http://schemas.microsoft.com/office/drawing/2014/main" id="{F04619D8-2A71-A725-5FCE-E60C4B01ECF6}"/>
              </a:ext>
            </a:extLst>
          </p:cNvPr>
          <p:cNvSpPr txBox="1"/>
          <p:nvPr/>
        </p:nvSpPr>
        <p:spPr>
          <a:xfrm>
            <a:off x="2265998" y="9274167"/>
            <a:ext cx="2954130" cy="2171044"/>
          </a:xfrm>
          <a:prstGeom prst="rect">
            <a:avLst/>
          </a:prstGeom>
        </p:spPr>
        <p:txBody>
          <a:bodyPr vert="horz" wrap="square" lIns="0" tIns="12700" rIns="0" bIns="0" rtlCol="0">
            <a:spAutoFit/>
          </a:bodyPr>
          <a:lstStyle/>
          <a:p>
            <a:pPr marL="12703" algn="l"/>
            <a:r>
              <a:rPr lang="en-US" sz="1603" b="1" spc="-10" dirty="0">
                <a:solidFill>
                  <a:srgbClr val="0177CE"/>
                </a:solidFill>
                <a:latin typeface="Arial" panose="020B0604020202020204" pitchFamily="34" charset="0"/>
                <a:cs typeface="Arial" panose="020B0604020202020204" pitchFamily="34" charset="0"/>
              </a:rPr>
              <a:t>Unmatched cost savings  for Microsoft customers </a:t>
            </a:r>
          </a:p>
          <a:p>
            <a:pPr marL="12703" algn="l"/>
            <a:endParaRPr sz="1202" dirty="0">
              <a:solidFill>
                <a:schemeClr val="tx1"/>
              </a:solidFill>
              <a:latin typeface="Arial" panose="020B0604020202020204" pitchFamily="34" charset="0"/>
              <a:cs typeface="Arial" panose="020B0604020202020204" pitchFamily="34" charset="0"/>
            </a:endParaRPr>
          </a:p>
          <a:p>
            <a:pPr marL="12703" marR="5081" algn="l"/>
            <a:r>
              <a:rPr lang="en-US" sz="1202" dirty="0">
                <a:solidFill>
                  <a:schemeClr val="tx1"/>
                </a:solidFill>
                <a:latin typeface="Arial" panose="020B0604020202020204" pitchFamily="34" charset="0"/>
                <a:cs typeface="Arial" panose="020B0604020202020204" pitchFamily="34" charset="0"/>
              </a:rPr>
              <a:t>AVS provides the most cost-effective way to run Windows Server and SQL Server on VMware. Reduce datacenter costs with benefits available to Microsoft customers. Save by bringing existing licenses to Azure, lock in pricing for predictable workloads and protect older Windows Server and SQL Server workloads in Azure at no cost. </a:t>
            </a:r>
          </a:p>
        </p:txBody>
      </p:sp>
      <p:sp>
        <p:nvSpPr>
          <p:cNvPr id="27" name="object 48">
            <a:extLst>
              <a:ext uri="{FF2B5EF4-FFF2-40B4-BE49-F238E27FC236}">
                <a16:creationId xmlns:a16="http://schemas.microsoft.com/office/drawing/2014/main" id="{F5D307DE-1ED0-F600-C6F0-B3838443BE55}"/>
              </a:ext>
            </a:extLst>
          </p:cNvPr>
          <p:cNvSpPr txBox="1"/>
          <p:nvPr/>
        </p:nvSpPr>
        <p:spPr>
          <a:xfrm>
            <a:off x="7874093" y="9657534"/>
            <a:ext cx="2314938" cy="506164"/>
          </a:xfrm>
          <a:prstGeom prst="rect">
            <a:avLst/>
          </a:prstGeom>
        </p:spPr>
        <p:txBody>
          <a:bodyPr vert="horz" wrap="square" lIns="0" tIns="12700" rIns="0" bIns="0" rtlCol="0">
            <a:spAutoFit/>
          </a:bodyPr>
          <a:lstStyle/>
          <a:p>
            <a:pPr marL="12703" algn="l" defTabSz="914579">
              <a:spcBef>
                <a:spcPts val="99"/>
              </a:spcBef>
              <a:defRPr/>
            </a:pPr>
            <a:r>
              <a:rPr lang="en-US" sz="1603" dirty="0">
                <a:solidFill>
                  <a:schemeClr val="accent1"/>
                </a:solidFill>
                <a:latin typeface="Arial" panose="020B0604020202020204" pitchFamily="34" charset="0"/>
                <a:cs typeface="Arial" panose="020B0604020202020204" pitchFamily="34" charset="0"/>
              </a:rPr>
              <a:t>Up to 85% savings with Azure Hybrid Benefit</a:t>
            </a:r>
          </a:p>
        </p:txBody>
      </p:sp>
      <p:sp>
        <p:nvSpPr>
          <p:cNvPr id="28" name="object 51">
            <a:extLst>
              <a:ext uri="{FF2B5EF4-FFF2-40B4-BE49-F238E27FC236}">
                <a16:creationId xmlns:a16="http://schemas.microsoft.com/office/drawing/2014/main" id="{29A6AA3A-DBDD-8F45-CACB-D0B7EFF6C0E9}"/>
              </a:ext>
            </a:extLst>
          </p:cNvPr>
          <p:cNvSpPr txBox="1"/>
          <p:nvPr/>
        </p:nvSpPr>
        <p:spPr>
          <a:xfrm>
            <a:off x="7874092" y="10272050"/>
            <a:ext cx="1909361" cy="476374"/>
          </a:xfrm>
          <a:prstGeom prst="rect">
            <a:avLst/>
          </a:prstGeom>
        </p:spPr>
        <p:txBody>
          <a:bodyPr vert="horz" wrap="square" lIns="0" tIns="12700" rIns="0" bIns="0" rtlCol="0">
            <a:noAutofit/>
          </a:bodyPr>
          <a:lstStyle/>
          <a:p>
            <a:pPr marL="12703" algn="l" defTabSz="932924" rtl="0">
              <a:spcBef>
                <a:spcPts val="99"/>
              </a:spcBef>
              <a:defRPr/>
            </a:pPr>
            <a:r>
              <a:rPr lang="en-US" sz="1202" kern="1200" dirty="0">
                <a:solidFill>
                  <a:schemeClr val="tx1"/>
                </a:solidFill>
                <a:uFill>
                  <a:solidFill>
                    <a:srgbClr val="0078DB"/>
                  </a:solidFill>
                </a:uFill>
                <a:latin typeface="Arial" panose="020B0604020202020204" pitchFamily="34" charset="0"/>
                <a:ea typeface="+mn-ea"/>
                <a:cs typeface="Arial" panose="020B0604020202020204" pitchFamily="34" charset="0"/>
              </a:rPr>
              <a:t>Azure Hybrid Benefit Savings Calculator.</a:t>
            </a:r>
            <a:endParaRPr lang="en-US" sz="1202" kern="1200" dirty="0">
              <a:solidFill>
                <a:schemeClr val="tx1"/>
              </a:solidFill>
              <a:latin typeface="Arial" panose="020B0604020202020204" pitchFamily="34" charset="0"/>
              <a:ea typeface="+mn-ea"/>
              <a:cs typeface="Arial" panose="020B0604020202020204" pitchFamily="34" charset="0"/>
            </a:endParaRPr>
          </a:p>
        </p:txBody>
      </p:sp>
      <p:sp>
        <p:nvSpPr>
          <p:cNvPr id="30" name="object 52">
            <a:extLst>
              <a:ext uri="{FF2B5EF4-FFF2-40B4-BE49-F238E27FC236}">
                <a16:creationId xmlns:a16="http://schemas.microsoft.com/office/drawing/2014/main" id="{D24592FA-88E6-B35E-FE5E-8BF66483317B}"/>
              </a:ext>
            </a:extLst>
          </p:cNvPr>
          <p:cNvSpPr txBox="1"/>
          <p:nvPr/>
        </p:nvSpPr>
        <p:spPr>
          <a:xfrm>
            <a:off x="6371579" y="9990281"/>
            <a:ext cx="919815" cy="502297"/>
          </a:xfrm>
          <a:prstGeom prst="rect">
            <a:avLst/>
          </a:prstGeom>
        </p:spPr>
        <p:txBody>
          <a:bodyPr vert="horz" wrap="square" lIns="0" tIns="12700" rIns="0" bIns="0" rtlCol="0" anchor="ctr">
            <a:noAutofit/>
          </a:bodyPr>
          <a:lstStyle/>
          <a:p>
            <a:pPr marL="12703" algn="ctr">
              <a:spcBef>
                <a:spcPts val="99"/>
              </a:spcBef>
            </a:pPr>
            <a:r>
              <a:rPr lang="en-US" sz="3600" b="1" spc="-24" dirty="0">
                <a:solidFill>
                  <a:srgbClr val="0078DB"/>
                </a:solidFill>
                <a:latin typeface="Arial" panose="020B0604020202020204" pitchFamily="34" charset="0"/>
                <a:cs typeface="Arial" panose="020B0604020202020204" pitchFamily="34" charset="0"/>
              </a:rPr>
              <a:t>85%</a:t>
            </a:r>
          </a:p>
        </p:txBody>
      </p:sp>
      <p:sp>
        <p:nvSpPr>
          <p:cNvPr id="31" name="object 44">
            <a:extLst>
              <a:ext uri="{FF2B5EF4-FFF2-40B4-BE49-F238E27FC236}">
                <a16:creationId xmlns:a16="http://schemas.microsoft.com/office/drawing/2014/main" id="{038E7F1A-3B8A-F355-EB16-456D7682A34A}"/>
              </a:ext>
            </a:extLst>
          </p:cNvPr>
          <p:cNvSpPr txBox="1"/>
          <p:nvPr/>
        </p:nvSpPr>
        <p:spPr>
          <a:xfrm>
            <a:off x="2266001" y="12110509"/>
            <a:ext cx="2922515" cy="1986057"/>
          </a:xfrm>
          <a:prstGeom prst="rect">
            <a:avLst/>
          </a:prstGeom>
        </p:spPr>
        <p:txBody>
          <a:bodyPr vert="horz" wrap="square" lIns="0" tIns="12700" rIns="0" bIns="0" rtlCol="0">
            <a:spAutoFit/>
          </a:bodyPr>
          <a:lstStyle/>
          <a:p>
            <a:pPr marL="12703" algn="l"/>
            <a:r>
              <a:rPr lang="en-US" sz="1603" b="1" spc="-10" dirty="0">
                <a:solidFill>
                  <a:srgbClr val="0177CE"/>
                </a:solidFill>
                <a:latin typeface="Arial" panose="020B0604020202020204" pitchFamily="34" charset="0"/>
                <a:cs typeface="Arial" panose="020B0604020202020204" pitchFamily="34" charset="0"/>
              </a:rPr>
              <a:t>Accelerate the journey to cloud, at your pace</a:t>
            </a:r>
          </a:p>
          <a:p>
            <a:pPr marL="12703" marR="5081" algn="l"/>
            <a:endParaRPr lang="en-US" sz="1202" dirty="0">
              <a:solidFill>
                <a:schemeClr val="tx1"/>
              </a:solidFill>
              <a:latin typeface="Arial" panose="020B0604020202020204" pitchFamily="34" charset="0"/>
              <a:cs typeface="Arial" panose="020B0604020202020204" pitchFamily="34" charset="0"/>
            </a:endParaRPr>
          </a:p>
          <a:p>
            <a:pPr marL="12703" marR="5081" algn="l"/>
            <a:r>
              <a:rPr lang="en-US" sz="1202" dirty="0">
                <a:solidFill>
                  <a:schemeClr val="tx1"/>
                </a:solidFill>
                <a:latin typeface="Arial" panose="020B0604020202020204" pitchFamily="34" charset="0"/>
                <a:cs typeface="Arial" panose="020B0604020202020204" pitchFamily="34" charset="0"/>
              </a:rPr>
              <a:t>AVS provides the path forward to move to the cloud on your terms. Gain the choice and flexibility to determine what workloads to migrate and the right time to migrate them. With platform symmetry, you have the control to transform based on your cloud journey.</a:t>
            </a:r>
          </a:p>
        </p:txBody>
      </p:sp>
      <p:sp>
        <p:nvSpPr>
          <p:cNvPr id="32" name="object 48">
            <a:extLst>
              <a:ext uri="{FF2B5EF4-FFF2-40B4-BE49-F238E27FC236}">
                <a16:creationId xmlns:a16="http://schemas.microsoft.com/office/drawing/2014/main" id="{D35DCAC8-A21A-F4F5-FCB4-B3C27D66A815}"/>
              </a:ext>
            </a:extLst>
          </p:cNvPr>
          <p:cNvSpPr txBox="1"/>
          <p:nvPr/>
        </p:nvSpPr>
        <p:spPr>
          <a:xfrm>
            <a:off x="7874089" y="12299325"/>
            <a:ext cx="2248110" cy="999504"/>
          </a:xfrm>
          <a:prstGeom prst="rect">
            <a:avLst/>
          </a:prstGeom>
        </p:spPr>
        <p:txBody>
          <a:bodyPr vert="horz" wrap="square" lIns="0" tIns="12700" rIns="0" bIns="0" rtlCol="0">
            <a:spAutoFit/>
          </a:bodyPr>
          <a:lstStyle/>
          <a:p>
            <a:pPr marL="12703" algn="l">
              <a:spcBef>
                <a:spcPts val="99"/>
              </a:spcBef>
            </a:pPr>
            <a:r>
              <a:rPr lang="en-US" sz="1603" dirty="0">
                <a:solidFill>
                  <a:schemeClr val="accent1"/>
                </a:solidFill>
                <a:latin typeface="Arial" panose="020B0604020202020204" pitchFamily="34" charset="0"/>
                <a:cs typeface="Arial" panose="020B0604020202020204" pitchFamily="34" charset="0"/>
              </a:rPr>
              <a:t>70% of all enterprise workloads will be deployed in the cloud by 2024</a:t>
            </a:r>
          </a:p>
        </p:txBody>
      </p:sp>
      <p:sp>
        <p:nvSpPr>
          <p:cNvPr id="33" name="object 51">
            <a:extLst>
              <a:ext uri="{FF2B5EF4-FFF2-40B4-BE49-F238E27FC236}">
                <a16:creationId xmlns:a16="http://schemas.microsoft.com/office/drawing/2014/main" id="{0F709103-FB37-459C-ACC6-A95FB50CC646}"/>
              </a:ext>
            </a:extLst>
          </p:cNvPr>
          <p:cNvSpPr txBox="1"/>
          <p:nvPr/>
        </p:nvSpPr>
        <p:spPr>
          <a:xfrm>
            <a:off x="7874091" y="13366247"/>
            <a:ext cx="2069158" cy="700894"/>
          </a:xfrm>
          <a:prstGeom prst="rect">
            <a:avLst/>
          </a:prstGeom>
        </p:spPr>
        <p:txBody>
          <a:bodyPr vert="horz" wrap="square" lIns="0" tIns="12700" rIns="0" bIns="0" rtlCol="0">
            <a:noAutofit/>
          </a:bodyPr>
          <a:lstStyle/>
          <a:p>
            <a:pPr marL="12703" marR="5081" algn="l" defTabSz="932924" rtl="0">
              <a:lnSpc>
                <a:spcPct val="111100"/>
              </a:lnSpc>
              <a:spcBef>
                <a:spcPts val="99"/>
              </a:spcBef>
              <a:defRPr/>
            </a:pPr>
            <a:r>
              <a:rPr lang="en-US" sz="1202" kern="1200" dirty="0">
                <a:solidFill>
                  <a:srgbClr val="000000"/>
                </a:solidFill>
                <a:latin typeface="Arial" panose="020B0604020202020204" pitchFamily="34" charset="0"/>
                <a:ea typeface="+mn-ea"/>
                <a:cs typeface="Arial" panose="020B0604020202020204" pitchFamily="34" charset="0"/>
              </a:rPr>
              <a:t>Approaches to Avoid Common Cloud Strategy Pitfalls (</a:t>
            </a:r>
            <a:r>
              <a:rPr lang="en-US" sz="1202" kern="1200" dirty="0" err="1">
                <a:solidFill>
                  <a:srgbClr val="000000"/>
                </a:solidFill>
                <a:latin typeface="Arial" panose="020B0604020202020204" pitchFamily="34" charset="0"/>
                <a:ea typeface="+mn-ea"/>
                <a:cs typeface="Arial" panose="020B0604020202020204" pitchFamily="34" charset="0"/>
              </a:rPr>
              <a:t>gcom.cloud</a:t>
            </a:r>
            <a:r>
              <a:rPr lang="en-US" sz="1202" kern="1200" dirty="0">
                <a:solidFill>
                  <a:srgbClr val="000000"/>
                </a:solidFill>
                <a:latin typeface="Arial" panose="020B0604020202020204" pitchFamily="34" charset="0"/>
                <a:ea typeface="+mn-ea"/>
                <a:cs typeface="Arial" panose="020B0604020202020204" pitchFamily="34" charset="0"/>
              </a:rPr>
              <a:t>) 2022.</a:t>
            </a:r>
          </a:p>
        </p:txBody>
      </p:sp>
      <p:sp>
        <p:nvSpPr>
          <p:cNvPr id="35" name="object 52">
            <a:extLst>
              <a:ext uri="{FF2B5EF4-FFF2-40B4-BE49-F238E27FC236}">
                <a16:creationId xmlns:a16="http://schemas.microsoft.com/office/drawing/2014/main" id="{3844B500-C2EE-058A-EA12-0E063B1F64F0}"/>
              </a:ext>
            </a:extLst>
          </p:cNvPr>
          <p:cNvSpPr txBox="1"/>
          <p:nvPr/>
        </p:nvSpPr>
        <p:spPr>
          <a:xfrm>
            <a:off x="6364120" y="12760525"/>
            <a:ext cx="919815" cy="502297"/>
          </a:xfrm>
          <a:prstGeom prst="rect">
            <a:avLst/>
          </a:prstGeom>
        </p:spPr>
        <p:txBody>
          <a:bodyPr vert="horz" wrap="square" lIns="0" tIns="12700" rIns="0" bIns="0" rtlCol="0" anchor="ctr">
            <a:noAutofit/>
          </a:bodyPr>
          <a:lstStyle/>
          <a:p>
            <a:pPr marL="12703" algn="ctr">
              <a:spcBef>
                <a:spcPts val="99"/>
              </a:spcBef>
            </a:pPr>
            <a:r>
              <a:rPr lang="en-US" sz="3600" b="1" spc="-24" dirty="0">
                <a:solidFill>
                  <a:srgbClr val="0078DB"/>
                </a:solidFill>
                <a:latin typeface="Arial" panose="020B0604020202020204" pitchFamily="34" charset="0"/>
                <a:cs typeface="Arial" panose="020B0604020202020204" pitchFamily="34" charset="0"/>
              </a:rPr>
              <a:t>70%</a:t>
            </a:r>
          </a:p>
        </p:txBody>
      </p:sp>
      <p:sp>
        <p:nvSpPr>
          <p:cNvPr id="36" name="object 44">
            <a:extLst>
              <a:ext uri="{FF2B5EF4-FFF2-40B4-BE49-F238E27FC236}">
                <a16:creationId xmlns:a16="http://schemas.microsoft.com/office/drawing/2014/main" id="{DF8EB8BA-2F18-6438-D13C-3B1ED2A26131}"/>
              </a:ext>
            </a:extLst>
          </p:cNvPr>
          <p:cNvSpPr txBox="1"/>
          <p:nvPr/>
        </p:nvSpPr>
        <p:spPr>
          <a:xfrm>
            <a:off x="2266000" y="14727362"/>
            <a:ext cx="2917386" cy="2171044"/>
          </a:xfrm>
          <a:prstGeom prst="rect">
            <a:avLst/>
          </a:prstGeom>
        </p:spPr>
        <p:txBody>
          <a:bodyPr vert="horz" wrap="square" lIns="0" tIns="12700" rIns="0" bIns="0" rtlCol="0">
            <a:spAutoFit/>
          </a:bodyPr>
          <a:lstStyle/>
          <a:p>
            <a:pPr marL="12703" algn="l"/>
            <a:r>
              <a:rPr lang="en-US" sz="1603" b="1" spc="-10" dirty="0">
                <a:solidFill>
                  <a:srgbClr val="0177CE"/>
                </a:solidFill>
                <a:latin typeface="Arial" panose="020B0604020202020204" pitchFamily="34" charset="0"/>
                <a:cs typeface="Arial" panose="020B0604020202020204" pitchFamily="34" charset="0"/>
              </a:rPr>
              <a:t>Application modernization, development, and testing</a:t>
            </a:r>
          </a:p>
          <a:p>
            <a:pPr marL="12703" marR="5081" algn="l"/>
            <a:endParaRPr lang="en-US" sz="1202" dirty="0">
              <a:solidFill>
                <a:schemeClr val="tx1"/>
              </a:solidFill>
              <a:latin typeface="Arial" panose="020B0604020202020204" pitchFamily="34" charset="0"/>
              <a:cs typeface="Arial" panose="020B0604020202020204" pitchFamily="34" charset="0"/>
            </a:endParaRPr>
          </a:p>
          <a:p>
            <a:pPr marL="12703" marR="5081" algn="l"/>
            <a:r>
              <a:rPr lang="en-US" sz="1202" dirty="0">
                <a:solidFill>
                  <a:schemeClr val="tx1"/>
                </a:solidFill>
                <a:latin typeface="Arial" panose="020B0604020202020204" pitchFamily="34" charset="0"/>
                <a:cs typeface="Arial" panose="020B0604020202020204" pitchFamily="34" charset="0"/>
              </a:rPr>
              <a:t>You can extend and run existing VMware workloads from on-premises environments to the cloud while avoiding the costs, risks, and time commitment of re-architecting applications. AVS enables you to seamlessly modernize existing solutions and bring new solutions to life by refactoring apps and workloads. </a:t>
            </a:r>
          </a:p>
        </p:txBody>
      </p:sp>
      <p:sp>
        <p:nvSpPr>
          <p:cNvPr id="38" name="object 52">
            <a:extLst>
              <a:ext uri="{FF2B5EF4-FFF2-40B4-BE49-F238E27FC236}">
                <a16:creationId xmlns:a16="http://schemas.microsoft.com/office/drawing/2014/main" id="{F76BB47A-C83A-83B8-CCAA-E5770B26A601}"/>
              </a:ext>
            </a:extLst>
          </p:cNvPr>
          <p:cNvSpPr txBox="1"/>
          <p:nvPr/>
        </p:nvSpPr>
        <p:spPr>
          <a:xfrm>
            <a:off x="6368788" y="15404602"/>
            <a:ext cx="919815" cy="502297"/>
          </a:xfrm>
          <a:prstGeom prst="rect">
            <a:avLst/>
          </a:prstGeom>
        </p:spPr>
        <p:txBody>
          <a:bodyPr vert="horz" wrap="square" lIns="0" tIns="12700" rIns="0" bIns="0" rtlCol="0" anchor="ctr">
            <a:noAutofit/>
          </a:bodyPr>
          <a:lstStyle/>
          <a:p>
            <a:pPr marL="12703" algn="ctr">
              <a:spcBef>
                <a:spcPts val="99"/>
              </a:spcBef>
            </a:pPr>
            <a:r>
              <a:rPr lang="en-US" sz="3600" b="1" spc="-24" dirty="0">
                <a:solidFill>
                  <a:srgbClr val="0078DB"/>
                </a:solidFill>
                <a:latin typeface="Arial" panose="020B0604020202020204" pitchFamily="34" charset="0"/>
                <a:cs typeface="Arial" panose="020B0604020202020204" pitchFamily="34" charset="0"/>
              </a:rPr>
              <a:t>46%</a:t>
            </a:r>
          </a:p>
        </p:txBody>
      </p:sp>
      <p:sp>
        <p:nvSpPr>
          <p:cNvPr id="39" name="object 48">
            <a:extLst>
              <a:ext uri="{FF2B5EF4-FFF2-40B4-BE49-F238E27FC236}">
                <a16:creationId xmlns:a16="http://schemas.microsoft.com/office/drawing/2014/main" id="{F905266F-7407-0A3C-2D2B-94248E4609C3}"/>
              </a:ext>
            </a:extLst>
          </p:cNvPr>
          <p:cNvSpPr txBox="1"/>
          <p:nvPr/>
        </p:nvSpPr>
        <p:spPr>
          <a:xfrm>
            <a:off x="7874092" y="15094860"/>
            <a:ext cx="1909361" cy="506164"/>
          </a:xfrm>
          <a:prstGeom prst="rect">
            <a:avLst/>
          </a:prstGeom>
        </p:spPr>
        <p:txBody>
          <a:bodyPr vert="horz" wrap="square" lIns="0" tIns="12700" rIns="0" bIns="0" rtlCol="0">
            <a:spAutoFit/>
          </a:bodyPr>
          <a:lstStyle/>
          <a:p>
            <a:pPr marL="12703" algn="l" defTabSz="932924" rtl="0">
              <a:spcBef>
                <a:spcPts val="99"/>
              </a:spcBef>
              <a:defRPr/>
            </a:pPr>
            <a:r>
              <a:rPr lang="en-US" sz="1603" kern="1200" dirty="0">
                <a:solidFill>
                  <a:schemeClr val="accent1"/>
                </a:solidFill>
                <a:latin typeface="Arial" panose="020B0604020202020204" pitchFamily="34" charset="0"/>
                <a:ea typeface="+mn-ea"/>
                <a:cs typeface="Arial" panose="020B0604020202020204" pitchFamily="34" charset="0"/>
              </a:rPr>
              <a:t>Faster delivery of new applications</a:t>
            </a:r>
          </a:p>
        </p:txBody>
      </p:sp>
      <p:sp>
        <p:nvSpPr>
          <p:cNvPr id="40" name="object 48">
            <a:extLst>
              <a:ext uri="{FF2B5EF4-FFF2-40B4-BE49-F238E27FC236}">
                <a16:creationId xmlns:a16="http://schemas.microsoft.com/office/drawing/2014/main" id="{09C40806-7872-F41A-D389-0BCB45AD9785}"/>
              </a:ext>
            </a:extLst>
          </p:cNvPr>
          <p:cNvSpPr txBox="1"/>
          <p:nvPr/>
        </p:nvSpPr>
        <p:spPr>
          <a:xfrm>
            <a:off x="7923000" y="15681666"/>
            <a:ext cx="1990876" cy="504754"/>
          </a:xfrm>
          <a:prstGeom prst="rect">
            <a:avLst/>
          </a:prstGeom>
        </p:spPr>
        <p:txBody>
          <a:bodyPr vert="horz" wrap="square" lIns="0" tIns="12700" rIns="0" bIns="0" rtlCol="0" anchor="t">
            <a:spAutoFit/>
          </a:bodyPr>
          <a:lstStyle/>
          <a:p>
            <a:pPr marL="12703" algn="l" defTabSz="932924">
              <a:spcBef>
                <a:spcPts val="99"/>
              </a:spcBef>
              <a:defRPr/>
            </a:pPr>
            <a:r>
              <a:rPr lang="en-US" sz="799" kern="1200" dirty="0">
                <a:solidFill>
                  <a:srgbClr val="000000"/>
                </a:solidFill>
                <a:latin typeface="Arial" panose="020B0604020202020204" pitchFamily="34" charset="0"/>
                <a:ea typeface="+mn-ea"/>
                <a:cs typeface="Arial" panose="020B0604020202020204" pitchFamily="34" charset="0"/>
              </a:rPr>
              <a:t>IDC, “The Business Value of Migrating and Modernizing to Microsoft Azure,” ,” sponsored by Microsoft Azure, #US49665122 Published September 2022.</a:t>
            </a:r>
            <a:endParaRPr lang="en-US" sz="799" kern="1200" dirty="0">
              <a:latin typeface="Arial" panose="020B0604020202020204" pitchFamily="34" charset="0"/>
              <a:ea typeface="+mn-ea"/>
              <a:cs typeface="Arial" panose="020B0604020202020204" pitchFamily="34" charset="0"/>
            </a:endParaRPr>
          </a:p>
        </p:txBody>
      </p:sp>
      <p:sp>
        <p:nvSpPr>
          <p:cNvPr id="41" name="object 44">
            <a:extLst>
              <a:ext uri="{FF2B5EF4-FFF2-40B4-BE49-F238E27FC236}">
                <a16:creationId xmlns:a16="http://schemas.microsoft.com/office/drawing/2014/main" id="{A1DDC4DF-E5CA-816A-8E7F-53539768051F}"/>
              </a:ext>
            </a:extLst>
          </p:cNvPr>
          <p:cNvSpPr txBox="1"/>
          <p:nvPr/>
        </p:nvSpPr>
        <p:spPr>
          <a:xfrm>
            <a:off x="2264415" y="17577962"/>
            <a:ext cx="2955712" cy="1924373"/>
          </a:xfrm>
          <a:prstGeom prst="rect">
            <a:avLst/>
          </a:prstGeom>
        </p:spPr>
        <p:txBody>
          <a:bodyPr vert="horz" wrap="square" lIns="0" tIns="12700" rIns="0" bIns="0" rtlCol="0">
            <a:spAutoFit/>
          </a:bodyPr>
          <a:lstStyle/>
          <a:p>
            <a:pPr marL="12703" algn="l"/>
            <a:r>
              <a:rPr lang="en-US" sz="1603" b="1" spc="-10" dirty="0">
                <a:solidFill>
                  <a:srgbClr val="0177CE"/>
                </a:solidFill>
                <a:latin typeface="Arial" panose="020B0604020202020204" pitchFamily="34" charset="0"/>
                <a:cs typeface="Arial" panose="020B0604020202020204" pitchFamily="34" charset="0"/>
              </a:rPr>
              <a:t>Datacenter consolidation</a:t>
            </a:r>
          </a:p>
          <a:p>
            <a:pPr marL="12703" marR="5081" algn="l"/>
            <a:endParaRPr lang="en-US" sz="1202" dirty="0">
              <a:solidFill>
                <a:schemeClr val="tx1"/>
              </a:solidFill>
              <a:latin typeface="Arial" panose="020B0604020202020204" pitchFamily="34" charset="0"/>
              <a:cs typeface="Arial" panose="020B0604020202020204" pitchFamily="34" charset="0"/>
            </a:endParaRPr>
          </a:p>
          <a:p>
            <a:pPr marL="12703" marR="5081" algn="l"/>
            <a:r>
              <a:rPr lang="en-US" sz="1202" dirty="0">
                <a:solidFill>
                  <a:schemeClr val="tx1"/>
                </a:solidFill>
                <a:latin typeface="Arial" panose="020B0604020202020204" pitchFamily="34" charset="0"/>
                <a:cs typeface="Arial" panose="020B0604020202020204" pitchFamily="34" charset="0"/>
              </a:rPr>
              <a:t>Reduce, retire, or consolidate your datacenter footprint with a one-time redeployment of your VMware-based virtual machines. Lift and shift any vSphere-based workloads to Azure in a nondisruptive, automated, scalable, and highly available way without changing the underlying vSphere hypervisor.</a:t>
            </a:r>
          </a:p>
        </p:txBody>
      </p:sp>
      <p:sp>
        <p:nvSpPr>
          <p:cNvPr id="42" name="object 48">
            <a:extLst>
              <a:ext uri="{FF2B5EF4-FFF2-40B4-BE49-F238E27FC236}">
                <a16:creationId xmlns:a16="http://schemas.microsoft.com/office/drawing/2014/main" id="{D30FB5FA-0EF9-0AD0-019C-933395D14D60}"/>
              </a:ext>
            </a:extLst>
          </p:cNvPr>
          <p:cNvSpPr txBox="1"/>
          <p:nvPr/>
        </p:nvSpPr>
        <p:spPr>
          <a:xfrm>
            <a:off x="7905006" y="18285446"/>
            <a:ext cx="2248110" cy="752835"/>
          </a:xfrm>
          <a:prstGeom prst="rect">
            <a:avLst/>
          </a:prstGeom>
        </p:spPr>
        <p:txBody>
          <a:bodyPr vert="horz" wrap="square" lIns="0" tIns="12700" rIns="0" bIns="0" rtlCol="0">
            <a:spAutoFit/>
          </a:bodyPr>
          <a:lstStyle/>
          <a:p>
            <a:pPr marL="12703" algn="l">
              <a:spcBef>
                <a:spcPts val="99"/>
              </a:spcBef>
            </a:pPr>
            <a:r>
              <a:rPr lang="en-US" sz="1603" kern="1200" dirty="0">
                <a:solidFill>
                  <a:schemeClr val="accent1"/>
                </a:solidFill>
                <a:latin typeface="Arial" panose="020B0604020202020204" pitchFamily="34" charset="0"/>
                <a:ea typeface="+mn-ea"/>
                <a:cs typeface="Arial" panose="020B0604020202020204" pitchFamily="34" charset="0"/>
              </a:rPr>
              <a:t>Nearly 53% more efficient IT infrastructure team.</a:t>
            </a:r>
          </a:p>
        </p:txBody>
      </p:sp>
      <p:sp>
        <p:nvSpPr>
          <p:cNvPr id="44" name="object 52">
            <a:extLst>
              <a:ext uri="{FF2B5EF4-FFF2-40B4-BE49-F238E27FC236}">
                <a16:creationId xmlns:a16="http://schemas.microsoft.com/office/drawing/2014/main" id="{544DA3D8-2A36-1F3B-D39C-FE47F3516763}"/>
              </a:ext>
            </a:extLst>
          </p:cNvPr>
          <p:cNvSpPr txBox="1"/>
          <p:nvPr/>
        </p:nvSpPr>
        <p:spPr>
          <a:xfrm>
            <a:off x="6359914" y="18259896"/>
            <a:ext cx="919815" cy="502297"/>
          </a:xfrm>
          <a:prstGeom prst="rect">
            <a:avLst/>
          </a:prstGeom>
        </p:spPr>
        <p:txBody>
          <a:bodyPr vert="horz" wrap="square" lIns="0" tIns="12700" rIns="0" bIns="0" rtlCol="0" anchor="ctr">
            <a:noAutofit/>
          </a:bodyPr>
          <a:lstStyle/>
          <a:p>
            <a:pPr marL="12703" algn="ctr">
              <a:spcBef>
                <a:spcPts val="99"/>
              </a:spcBef>
            </a:pPr>
            <a:r>
              <a:rPr lang="en-US" sz="3600" b="1" spc="-24" dirty="0">
                <a:solidFill>
                  <a:srgbClr val="0078DB"/>
                </a:solidFill>
                <a:latin typeface="Arial" panose="020B0604020202020204" pitchFamily="34" charset="0"/>
                <a:cs typeface="Arial" panose="020B0604020202020204" pitchFamily="34" charset="0"/>
              </a:rPr>
              <a:t>53%</a:t>
            </a:r>
          </a:p>
        </p:txBody>
      </p:sp>
      <p:sp>
        <p:nvSpPr>
          <p:cNvPr id="45" name="TextBox 6">
            <a:extLst>
              <a:ext uri="{FF2B5EF4-FFF2-40B4-BE49-F238E27FC236}">
                <a16:creationId xmlns:a16="http://schemas.microsoft.com/office/drawing/2014/main" id="{CA594E0F-CBA6-3BE7-2AC1-FAE01020A612}"/>
              </a:ext>
            </a:extLst>
          </p:cNvPr>
          <p:cNvSpPr txBox="1"/>
          <p:nvPr/>
        </p:nvSpPr>
        <p:spPr>
          <a:xfrm>
            <a:off x="1126818" y="20830703"/>
            <a:ext cx="5507144" cy="769698"/>
          </a:xfrm>
          <a:prstGeom prst="rect">
            <a:avLst/>
          </a:prstGeom>
          <a:noFill/>
        </p:spPr>
        <p:txBody>
          <a:bodyPr wrap="square" rtlCol="0">
            <a:spAutoFit/>
          </a:bodyPr>
          <a:lstStyle/>
          <a:p>
            <a:r>
              <a:rPr lang="en-US" sz="2201" dirty="0">
                <a:solidFill>
                  <a:schemeClr val="bg1"/>
                </a:solidFill>
                <a:latin typeface="Arial" panose="020B0604020202020204" pitchFamily="34" charset="0"/>
                <a:cs typeface="Arial" panose="020B0604020202020204" pitchFamily="34" charset="0"/>
              </a:rPr>
              <a:t>Let us help you secure your future by migrating VMware workloads to Azure.</a:t>
            </a:r>
          </a:p>
        </p:txBody>
      </p:sp>
      <p:pic>
        <p:nvPicPr>
          <p:cNvPr id="46" name="Graphic 45" descr="quotation marks">
            <a:extLst>
              <a:ext uri="{FF2B5EF4-FFF2-40B4-BE49-F238E27FC236}">
                <a16:creationId xmlns:a16="http://schemas.microsoft.com/office/drawing/2014/main" id="{474417B6-301A-8A5B-D1A5-A877520DFB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6216" y="22614455"/>
            <a:ext cx="557609" cy="499925"/>
          </a:xfrm>
          <a:prstGeom prst="rect">
            <a:avLst/>
          </a:prstGeom>
        </p:spPr>
      </p:pic>
      <p:sp>
        <p:nvSpPr>
          <p:cNvPr id="47" name="TextBox 46">
            <a:extLst>
              <a:ext uri="{FF2B5EF4-FFF2-40B4-BE49-F238E27FC236}">
                <a16:creationId xmlns:a16="http://schemas.microsoft.com/office/drawing/2014/main" id="{DDAD25FC-00AA-E305-87F6-FE3F6BC2DC09}"/>
              </a:ext>
            </a:extLst>
          </p:cNvPr>
          <p:cNvSpPr txBox="1"/>
          <p:nvPr/>
        </p:nvSpPr>
        <p:spPr>
          <a:xfrm>
            <a:off x="1235391" y="22528628"/>
            <a:ext cx="5857679" cy="1289032"/>
          </a:xfrm>
          <a:prstGeom prst="rect">
            <a:avLst/>
          </a:prstGeom>
          <a:noFill/>
        </p:spPr>
        <p:txBody>
          <a:bodyPr wrap="square" lIns="0" tIns="0" rIns="0" bIns="0" rtlCol="0">
            <a:noAutofit/>
          </a:bodyPr>
          <a:lstStyle>
            <a:defPPr>
              <a:defRPr kern="0"/>
            </a:defPPr>
          </a:lstStyle>
          <a:p>
            <a:pPr>
              <a:lnSpc>
                <a:spcPct val="130000"/>
              </a:lnSpc>
            </a:pPr>
            <a:r>
              <a:rPr lang="en-US" sz="1603" dirty="0">
                <a:solidFill>
                  <a:srgbClr val="0177CE"/>
                </a:solidFill>
                <a:latin typeface="Arial" panose="020B0604020202020204" pitchFamily="34" charset="0"/>
                <a:cs typeface="Arial" panose="020B0604020202020204" pitchFamily="34" charset="0"/>
              </a:rPr>
              <a:t>Ever since we’ve moved to Azure VMware Solution, we’re saving thousands of dollars in hardware acquisitions per month and potentially hundreds of thousands during the year.</a:t>
            </a:r>
            <a:endParaRPr lang="en-US" sz="1603" baseline="30000" dirty="0">
              <a:solidFill>
                <a:srgbClr val="0177CE"/>
              </a:solidFill>
              <a:latin typeface="Arial" panose="020B0604020202020204" pitchFamily="34" charset="0"/>
              <a:cs typeface="Arial" panose="020B0604020202020204" pitchFamily="34" charset="0"/>
            </a:endParaRPr>
          </a:p>
        </p:txBody>
      </p:sp>
      <p:pic>
        <p:nvPicPr>
          <p:cNvPr id="48" name="Graphic 47" descr="quotation marks">
            <a:extLst>
              <a:ext uri="{FF2B5EF4-FFF2-40B4-BE49-F238E27FC236}">
                <a16:creationId xmlns:a16="http://schemas.microsoft.com/office/drawing/2014/main" id="{6C66E878-F61E-AF7F-C4C9-BBF491BF298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782243" y="23222385"/>
            <a:ext cx="557609" cy="499925"/>
          </a:xfrm>
          <a:prstGeom prst="rect">
            <a:avLst/>
          </a:prstGeom>
        </p:spPr>
      </p:pic>
      <p:sp>
        <p:nvSpPr>
          <p:cNvPr id="49" name="TextBox 48">
            <a:extLst>
              <a:ext uri="{FF2B5EF4-FFF2-40B4-BE49-F238E27FC236}">
                <a16:creationId xmlns:a16="http://schemas.microsoft.com/office/drawing/2014/main" id="{EEE311F0-10C4-98B1-7F05-B4437A61BA0B}"/>
              </a:ext>
            </a:extLst>
          </p:cNvPr>
          <p:cNvSpPr txBox="1"/>
          <p:nvPr/>
        </p:nvSpPr>
        <p:spPr>
          <a:xfrm>
            <a:off x="1245219" y="23777544"/>
            <a:ext cx="5290242" cy="719033"/>
          </a:xfrm>
          <a:prstGeom prst="rect">
            <a:avLst/>
          </a:prstGeom>
          <a:noFill/>
        </p:spPr>
        <p:txBody>
          <a:bodyPr wrap="square" lIns="0" tIns="0" rIns="0" bIns="0" rtlCol="0">
            <a:noAutofit/>
          </a:bodyPr>
          <a:lstStyle>
            <a:defPPr>
              <a:defRPr kern="0"/>
            </a:defPPr>
          </a:lstStyle>
          <a:p>
            <a:pPr>
              <a:lnSpc>
                <a:spcPct val="130000"/>
              </a:lnSpc>
            </a:pPr>
            <a:r>
              <a:rPr lang="en-US" sz="1603" dirty="0">
                <a:solidFill>
                  <a:srgbClr val="0177CE"/>
                </a:solidFill>
                <a:latin typeface="Arial" panose="020B0604020202020204" pitchFamily="34" charset="0"/>
                <a:cs typeface="Arial" panose="020B0604020202020204" pitchFamily="34" charset="0"/>
              </a:rPr>
              <a:t>DIRECTOR, IT CLOUD INFRASTRUCTURE </a:t>
            </a:r>
          </a:p>
          <a:p>
            <a:pPr>
              <a:lnSpc>
                <a:spcPct val="130000"/>
              </a:lnSpc>
            </a:pPr>
            <a:r>
              <a:rPr lang="en-US" sz="1603" dirty="0">
                <a:solidFill>
                  <a:srgbClr val="0177CE"/>
                </a:solidFill>
                <a:latin typeface="Arial" panose="020B0604020202020204" pitchFamily="34" charset="0"/>
                <a:cs typeface="Arial" panose="020B0604020202020204" pitchFamily="34" charset="0"/>
              </a:rPr>
              <a:t>EDUCATION INDUSTRY</a:t>
            </a:r>
          </a:p>
          <a:p>
            <a:pPr>
              <a:lnSpc>
                <a:spcPct val="130000"/>
              </a:lnSpc>
            </a:pPr>
            <a:endParaRPr lang="en-US" sz="1603" baseline="30000" dirty="0">
              <a:solidFill>
                <a:srgbClr val="0177CE"/>
              </a:solidFill>
              <a:latin typeface="+mn-lt"/>
            </a:endParaRPr>
          </a:p>
        </p:txBody>
      </p:sp>
      <p:sp>
        <p:nvSpPr>
          <p:cNvPr id="50" name="TextBox 87">
            <a:extLst>
              <a:ext uri="{FF2B5EF4-FFF2-40B4-BE49-F238E27FC236}">
                <a16:creationId xmlns:a16="http://schemas.microsoft.com/office/drawing/2014/main" id="{5E0B0727-B66B-4274-373F-AC2629F0F308}"/>
              </a:ext>
            </a:extLst>
          </p:cNvPr>
          <p:cNvSpPr txBox="1"/>
          <p:nvPr/>
        </p:nvSpPr>
        <p:spPr>
          <a:xfrm>
            <a:off x="498469" y="25210875"/>
            <a:ext cx="9387199" cy="600164"/>
          </a:xfrm>
          <a:prstGeom prst="rect">
            <a:avLst/>
          </a:prstGeom>
          <a:noFill/>
        </p:spPr>
        <p:txBody>
          <a:bodyPr wrap="square" rtlCol="0">
            <a:spAutoFit/>
          </a:bodyPr>
          <a:lstStyle/>
          <a:p>
            <a:r>
              <a:rPr lang="en-US" sz="1100" b="1" dirty="0">
                <a:solidFill>
                  <a:schemeClr val="bg1"/>
                </a:solidFill>
                <a:latin typeface="Arial" panose="020B0604020202020204" pitchFamily="34" charset="0"/>
                <a:cs typeface="Arial" panose="020B0604020202020204" pitchFamily="34" charset="0"/>
              </a:rPr>
              <a:t>©2022 Microsoft Corporation. All rights reserved. </a:t>
            </a:r>
            <a:r>
              <a:rPr lang="en-US" sz="1100" dirty="0">
                <a:solidFill>
                  <a:schemeClr val="bg1"/>
                </a:solidFill>
                <a:latin typeface="Arial" panose="020B0604020202020204" pitchFamily="34" charset="0"/>
                <a:cs typeface="Arial" panose="020B0604020202020204" pitchFamily="34" charset="0"/>
              </a:rPr>
              <a:t>This document is provided “as-is.” Information and views expressed in this document, including URL and other Internet website references, may change without notice. You bear the risk of using it. This document does not provide you with any legal rights to any intellectual property in any Microsoft product. You may copy and use this document for your internal, reference purposes.</a:t>
            </a:r>
            <a:endParaRPr lang="en-US" sz="1100" b="1" dirty="0">
              <a:solidFill>
                <a:schemeClr val="bg1"/>
              </a:solidFill>
              <a:latin typeface="Arial" panose="020B0604020202020204" pitchFamily="34" charset="0"/>
              <a:cs typeface="Arial" panose="020B0604020202020204" pitchFamily="34" charset="0"/>
            </a:endParaRPr>
          </a:p>
        </p:txBody>
      </p:sp>
      <p:pic>
        <p:nvPicPr>
          <p:cNvPr id="51" name="Picture 50">
            <a:extLst>
              <a:ext uri="{FF2B5EF4-FFF2-40B4-BE49-F238E27FC236}">
                <a16:creationId xmlns:a16="http://schemas.microsoft.com/office/drawing/2014/main" id="{AEAD1659-D465-4ECC-6528-E34726AFC40E}"/>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8070434" y="2051553"/>
            <a:ext cx="2089280" cy="1167773"/>
          </a:xfrm>
          <a:prstGeom prst="rect">
            <a:avLst/>
          </a:prstGeom>
        </p:spPr>
      </p:pic>
      <p:sp>
        <p:nvSpPr>
          <p:cNvPr id="52" name="Oval 51">
            <a:extLst>
              <a:ext uri="{FF2B5EF4-FFF2-40B4-BE49-F238E27FC236}">
                <a16:creationId xmlns:a16="http://schemas.microsoft.com/office/drawing/2014/main" id="{DFCD7116-7803-5F2C-14A3-95454F894BB7}"/>
              </a:ext>
            </a:extLst>
          </p:cNvPr>
          <p:cNvSpPr>
            <a:spLocks noChangeAspect="1"/>
          </p:cNvSpPr>
          <p:nvPr/>
        </p:nvSpPr>
        <p:spPr>
          <a:xfrm>
            <a:off x="6148796" y="7123229"/>
            <a:ext cx="1268999" cy="1268999"/>
          </a:xfrm>
          <a:prstGeom prst="ellipse">
            <a:avLst/>
          </a:prstGeom>
          <a:no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3" name="object 52">
            <a:extLst>
              <a:ext uri="{FF2B5EF4-FFF2-40B4-BE49-F238E27FC236}">
                <a16:creationId xmlns:a16="http://schemas.microsoft.com/office/drawing/2014/main" id="{2964C0EC-E8A7-1E79-EECF-5FCB1EE79887}"/>
              </a:ext>
            </a:extLst>
          </p:cNvPr>
          <p:cNvSpPr txBox="1"/>
          <p:nvPr/>
        </p:nvSpPr>
        <p:spPr>
          <a:xfrm>
            <a:off x="6195163" y="7581712"/>
            <a:ext cx="1186977" cy="503948"/>
          </a:xfrm>
          <a:prstGeom prst="rect">
            <a:avLst/>
          </a:prstGeom>
        </p:spPr>
        <p:txBody>
          <a:bodyPr vert="horz" wrap="square" lIns="0" tIns="12700" rIns="0" bIns="0" rtlCol="0" anchor="ctr">
            <a:noAutofit/>
          </a:bodyPr>
          <a:lstStyle/>
          <a:p>
            <a:pPr marL="12703" algn="ctr">
              <a:spcBef>
                <a:spcPts val="99"/>
              </a:spcBef>
            </a:pPr>
            <a:r>
              <a:rPr lang="en-US" sz="3200" b="1" spc="-24" dirty="0">
                <a:solidFill>
                  <a:srgbClr val="0078DB"/>
                </a:solidFill>
                <a:latin typeface="Arial" panose="020B0604020202020204" pitchFamily="34" charset="0"/>
                <a:cs typeface="Arial" panose="020B0604020202020204" pitchFamily="34" charset="0"/>
              </a:rPr>
              <a:t>$600B</a:t>
            </a:r>
          </a:p>
        </p:txBody>
      </p:sp>
      <p:sp>
        <p:nvSpPr>
          <p:cNvPr id="54" name="Oval 53">
            <a:extLst>
              <a:ext uri="{FF2B5EF4-FFF2-40B4-BE49-F238E27FC236}">
                <a16:creationId xmlns:a16="http://schemas.microsoft.com/office/drawing/2014/main" id="{D01CC27E-9E1D-04A7-EE00-2639DE1A727C}"/>
              </a:ext>
            </a:extLst>
          </p:cNvPr>
          <p:cNvSpPr>
            <a:spLocks noChangeAspect="1"/>
          </p:cNvSpPr>
          <p:nvPr/>
        </p:nvSpPr>
        <p:spPr>
          <a:xfrm>
            <a:off x="6164554" y="9601318"/>
            <a:ext cx="1268999" cy="1268999"/>
          </a:xfrm>
          <a:prstGeom prst="ellipse">
            <a:avLst/>
          </a:prstGeom>
          <a:no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5" name="Oval 54">
            <a:extLst>
              <a:ext uri="{FF2B5EF4-FFF2-40B4-BE49-F238E27FC236}">
                <a16:creationId xmlns:a16="http://schemas.microsoft.com/office/drawing/2014/main" id="{B4DCBB29-80AF-ED08-EF83-8E5108938B8D}"/>
              </a:ext>
            </a:extLst>
          </p:cNvPr>
          <p:cNvSpPr>
            <a:spLocks noChangeAspect="1"/>
          </p:cNvSpPr>
          <p:nvPr/>
        </p:nvSpPr>
        <p:spPr>
          <a:xfrm>
            <a:off x="6164554" y="12365092"/>
            <a:ext cx="1268999" cy="1268999"/>
          </a:xfrm>
          <a:prstGeom prst="ellipse">
            <a:avLst/>
          </a:prstGeom>
          <a:no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6" name="Oval 55">
            <a:extLst>
              <a:ext uri="{FF2B5EF4-FFF2-40B4-BE49-F238E27FC236}">
                <a16:creationId xmlns:a16="http://schemas.microsoft.com/office/drawing/2014/main" id="{82022D01-A61D-8355-30E6-E4AFF2017488}"/>
              </a:ext>
            </a:extLst>
          </p:cNvPr>
          <p:cNvSpPr>
            <a:spLocks noChangeAspect="1"/>
          </p:cNvSpPr>
          <p:nvPr/>
        </p:nvSpPr>
        <p:spPr>
          <a:xfrm>
            <a:off x="6164554" y="15000295"/>
            <a:ext cx="1268999" cy="1268999"/>
          </a:xfrm>
          <a:prstGeom prst="ellipse">
            <a:avLst/>
          </a:prstGeom>
          <a:no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7" name="Oval 56">
            <a:extLst>
              <a:ext uri="{FF2B5EF4-FFF2-40B4-BE49-F238E27FC236}">
                <a16:creationId xmlns:a16="http://schemas.microsoft.com/office/drawing/2014/main" id="{EFBDF2E9-AFC6-0A2D-59D8-258D68B1AC28}"/>
              </a:ext>
            </a:extLst>
          </p:cNvPr>
          <p:cNvSpPr>
            <a:spLocks noChangeAspect="1"/>
          </p:cNvSpPr>
          <p:nvPr/>
        </p:nvSpPr>
        <p:spPr>
          <a:xfrm>
            <a:off x="6148796" y="17865904"/>
            <a:ext cx="1268999" cy="1268999"/>
          </a:xfrm>
          <a:prstGeom prst="ellipse">
            <a:avLst/>
          </a:prstGeom>
          <a:no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nvGrpSpPr>
          <p:cNvPr id="58" name="Group 57">
            <a:extLst>
              <a:ext uri="{FF2B5EF4-FFF2-40B4-BE49-F238E27FC236}">
                <a16:creationId xmlns:a16="http://schemas.microsoft.com/office/drawing/2014/main" id="{903160E1-92FA-D275-7874-2B64EBE4C268}"/>
              </a:ext>
            </a:extLst>
          </p:cNvPr>
          <p:cNvGrpSpPr/>
          <p:nvPr/>
        </p:nvGrpSpPr>
        <p:grpSpPr>
          <a:xfrm>
            <a:off x="498469" y="7266321"/>
            <a:ext cx="1259260" cy="1259260"/>
            <a:chOff x="3949198" y="9310464"/>
            <a:chExt cx="429768" cy="429768"/>
          </a:xfrm>
        </p:grpSpPr>
        <p:sp>
          <p:nvSpPr>
            <p:cNvPr id="59" name="Oval 58">
              <a:extLst>
                <a:ext uri="{FF2B5EF4-FFF2-40B4-BE49-F238E27FC236}">
                  <a16:creationId xmlns:a16="http://schemas.microsoft.com/office/drawing/2014/main" id="{F229C0D6-AAA9-36BB-B6D5-AF56D6F1D261}"/>
                </a:ext>
              </a:extLst>
            </p:cNvPr>
            <p:cNvSpPr>
              <a:spLocks noChangeAspect="1"/>
            </p:cNvSpPr>
            <p:nvPr/>
          </p:nvSpPr>
          <p:spPr>
            <a:xfrm>
              <a:off x="3949198" y="9310464"/>
              <a:ext cx="429768" cy="429768"/>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0" name="Graphic 59">
              <a:extLst>
                <a:ext uri="{FF2B5EF4-FFF2-40B4-BE49-F238E27FC236}">
                  <a16:creationId xmlns:a16="http://schemas.microsoft.com/office/drawing/2014/main" id="{34E24EE6-E638-F866-0241-56F5BC0C86C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017529" y="9397109"/>
              <a:ext cx="287131" cy="230863"/>
            </a:xfrm>
            <a:prstGeom prst="rect">
              <a:avLst/>
            </a:prstGeom>
          </p:spPr>
        </p:pic>
      </p:grpSp>
      <p:pic>
        <p:nvPicPr>
          <p:cNvPr id="61" name="Graphic 60">
            <a:extLst>
              <a:ext uri="{FF2B5EF4-FFF2-40B4-BE49-F238E27FC236}">
                <a16:creationId xmlns:a16="http://schemas.microsoft.com/office/drawing/2014/main" id="{4ED13E64-3497-E182-5CD4-B82A28A8614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57861" y="10063302"/>
            <a:ext cx="604695" cy="604695"/>
          </a:xfrm>
          <a:prstGeom prst="rect">
            <a:avLst/>
          </a:prstGeom>
        </p:spPr>
      </p:pic>
      <p:sp>
        <p:nvSpPr>
          <p:cNvPr id="62" name="Oval 61">
            <a:extLst>
              <a:ext uri="{FF2B5EF4-FFF2-40B4-BE49-F238E27FC236}">
                <a16:creationId xmlns:a16="http://schemas.microsoft.com/office/drawing/2014/main" id="{59035D6F-E990-A223-10F0-4F5EEDA4DB5C}"/>
              </a:ext>
            </a:extLst>
          </p:cNvPr>
          <p:cNvSpPr>
            <a:spLocks noChangeAspect="1"/>
          </p:cNvSpPr>
          <p:nvPr/>
        </p:nvSpPr>
        <p:spPr>
          <a:xfrm>
            <a:off x="575041" y="9740634"/>
            <a:ext cx="1259260" cy="1259260"/>
          </a:xfrm>
          <a:prstGeom prst="ellipse">
            <a:avLst/>
          </a:prstGeom>
          <a:no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Graphic 62">
            <a:extLst>
              <a:ext uri="{FF2B5EF4-FFF2-40B4-BE49-F238E27FC236}">
                <a16:creationId xmlns:a16="http://schemas.microsoft.com/office/drawing/2014/main" id="{741E2B3B-AC20-F325-7E16-7A6846B5E7F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58653" y="12603098"/>
            <a:ext cx="778239" cy="778239"/>
          </a:xfrm>
          <a:prstGeom prst="rect">
            <a:avLst/>
          </a:prstGeom>
        </p:spPr>
      </p:pic>
      <p:sp>
        <p:nvSpPr>
          <p:cNvPr id="64" name="Oval 63">
            <a:extLst>
              <a:ext uri="{FF2B5EF4-FFF2-40B4-BE49-F238E27FC236}">
                <a16:creationId xmlns:a16="http://schemas.microsoft.com/office/drawing/2014/main" id="{7D286DDC-475D-5644-E652-BA11AB6EAAD8}"/>
              </a:ext>
            </a:extLst>
          </p:cNvPr>
          <p:cNvSpPr>
            <a:spLocks noChangeAspect="1"/>
          </p:cNvSpPr>
          <p:nvPr/>
        </p:nvSpPr>
        <p:spPr>
          <a:xfrm>
            <a:off x="790660" y="14927672"/>
            <a:ext cx="1259260" cy="1259260"/>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Graphic 64">
            <a:extLst>
              <a:ext uri="{FF2B5EF4-FFF2-40B4-BE49-F238E27FC236}">
                <a16:creationId xmlns:a16="http://schemas.microsoft.com/office/drawing/2014/main" id="{1823890D-AA2C-B0B8-4740-4FF913A1AC0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145989" y="15224909"/>
            <a:ext cx="537457" cy="614239"/>
          </a:xfrm>
          <a:prstGeom prst="rect">
            <a:avLst/>
          </a:prstGeom>
        </p:spPr>
      </p:pic>
      <p:sp>
        <p:nvSpPr>
          <p:cNvPr id="66" name="Oval 65">
            <a:extLst>
              <a:ext uri="{FF2B5EF4-FFF2-40B4-BE49-F238E27FC236}">
                <a16:creationId xmlns:a16="http://schemas.microsoft.com/office/drawing/2014/main" id="{C95201A2-C58D-5F1A-BB07-1D48B63C6CE7}"/>
              </a:ext>
            </a:extLst>
          </p:cNvPr>
          <p:cNvSpPr>
            <a:spLocks noChangeAspect="1"/>
          </p:cNvSpPr>
          <p:nvPr/>
        </p:nvSpPr>
        <p:spPr>
          <a:xfrm>
            <a:off x="857863" y="17762918"/>
            <a:ext cx="1259260" cy="1259260"/>
          </a:xfrm>
          <a:prstGeom prst="ellipse">
            <a:avLst/>
          </a:prstGeom>
          <a:solidFill>
            <a:schemeClr val="bg1"/>
          </a:solidFill>
          <a:ln w="57150">
            <a:gradFill>
              <a:gsLst>
                <a:gs pos="50000">
                  <a:schemeClr val="accent2"/>
                </a:gs>
                <a:gs pos="84000">
                  <a:srgbClr val="1AADF0"/>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7" name="Graphic 66">
            <a:extLst>
              <a:ext uri="{FF2B5EF4-FFF2-40B4-BE49-F238E27FC236}">
                <a16:creationId xmlns:a16="http://schemas.microsoft.com/office/drawing/2014/main" id="{DF47C8BB-6C3D-3332-C691-05BDC69D476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26817" y="18047217"/>
            <a:ext cx="724152" cy="579318"/>
          </a:xfrm>
          <a:prstGeom prst="rect">
            <a:avLst/>
          </a:prstGeom>
        </p:spPr>
      </p:pic>
      <p:grpSp>
        <p:nvGrpSpPr>
          <p:cNvPr id="68" name="object 135">
            <a:extLst>
              <a:ext uri="{FF2B5EF4-FFF2-40B4-BE49-F238E27FC236}">
                <a16:creationId xmlns:a16="http://schemas.microsoft.com/office/drawing/2014/main" id="{1628A9A0-8CA2-5FCB-00CE-3E0C3DB9CBE3}"/>
              </a:ext>
            </a:extLst>
          </p:cNvPr>
          <p:cNvGrpSpPr/>
          <p:nvPr/>
        </p:nvGrpSpPr>
        <p:grpSpPr>
          <a:xfrm>
            <a:off x="7599774" y="22556948"/>
            <a:ext cx="2169879" cy="1988674"/>
            <a:chOff x="326136" y="13218667"/>
            <a:chExt cx="426199" cy="389001"/>
          </a:xfrm>
        </p:grpSpPr>
        <p:sp>
          <p:nvSpPr>
            <p:cNvPr id="69" name="object 137">
              <a:extLst>
                <a:ext uri="{FF2B5EF4-FFF2-40B4-BE49-F238E27FC236}">
                  <a16:creationId xmlns:a16="http://schemas.microsoft.com/office/drawing/2014/main" id="{A7A5ADA3-1478-D0FB-B9E6-B6CE71375A64}"/>
                </a:ext>
              </a:extLst>
            </p:cNvPr>
            <p:cNvSpPr/>
            <p:nvPr/>
          </p:nvSpPr>
          <p:spPr>
            <a:xfrm>
              <a:off x="566927" y="13471651"/>
              <a:ext cx="123825" cy="135890"/>
            </a:xfrm>
            <a:custGeom>
              <a:avLst/>
              <a:gdLst/>
              <a:ahLst/>
              <a:cxnLst/>
              <a:rect l="l" t="t" r="r" b="b"/>
              <a:pathLst>
                <a:path w="123825" h="135890">
                  <a:moveTo>
                    <a:pt x="61452" y="167"/>
                  </a:moveTo>
                  <a:lnTo>
                    <a:pt x="49716" y="2528"/>
                  </a:lnTo>
                  <a:lnTo>
                    <a:pt x="40105" y="8962"/>
                  </a:lnTo>
                  <a:lnTo>
                    <a:pt x="33611" y="18490"/>
                  </a:lnTo>
                  <a:lnTo>
                    <a:pt x="31226" y="30138"/>
                  </a:lnTo>
                  <a:lnTo>
                    <a:pt x="33611" y="41860"/>
                  </a:lnTo>
                  <a:lnTo>
                    <a:pt x="40105" y="51426"/>
                  </a:lnTo>
                  <a:lnTo>
                    <a:pt x="49716" y="57873"/>
                  </a:lnTo>
                  <a:lnTo>
                    <a:pt x="61452" y="60237"/>
                  </a:lnTo>
                  <a:lnTo>
                    <a:pt x="73189" y="57873"/>
                  </a:lnTo>
                  <a:lnTo>
                    <a:pt x="82805" y="51426"/>
                  </a:lnTo>
                  <a:lnTo>
                    <a:pt x="89303" y="41860"/>
                  </a:lnTo>
                  <a:lnTo>
                    <a:pt x="91690" y="30138"/>
                  </a:lnTo>
                  <a:lnTo>
                    <a:pt x="89374" y="18490"/>
                  </a:lnTo>
                  <a:lnTo>
                    <a:pt x="82995" y="8962"/>
                  </a:lnTo>
                  <a:lnTo>
                    <a:pt x="73404" y="2528"/>
                  </a:lnTo>
                  <a:lnTo>
                    <a:pt x="61452" y="167"/>
                  </a:lnTo>
                  <a:close/>
                </a:path>
                <a:path w="123825" h="135890">
                  <a:moveTo>
                    <a:pt x="100757" y="74206"/>
                  </a:moveTo>
                  <a:lnTo>
                    <a:pt x="23162" y="74206"/>
                  </a:lnTo>
                  <a:lnTo>
                    <a:pt x="14012" y="75970"/>
                  </a:lnTo>
                  <a:lnTo>
                    <a:pt x="6659" y="80794"/>
                  </a:lnTo>
                  <a:lnTo>
                    <a:pt x="1764" y="87975"/>
                  </a:lnTo>
                  <a:lnTo>
                    <a:pt x="-14" y="96812"/>
                  </a:lnTo>
                  <a:lnTo>
                    <a:pt x="-14" y="135800"/>
                  </a:lnTo>
                  <a:lnTo>
                    <a:pt x="123426" y="135800"/>
                  </a:lnTo>
                  <a:lnTo>
                    <a:pt x="123426" y="96812"/>
                  </a:lnTo>
                  <a:lnTo>
                    <a:pt x="121584" y="87975"/>
                  </a:lnTo>
                  <a:lnTo>
                    <a:pt x="116625" y="80794"/>
                  </a:lnTo>
                  <a:lnTo>
                    <a:pt x="109400" y="75970"/>
                  </a:lnTo>
                  <a:lnTo>
                    <a:pt x="100757" y="74206"/>
                  </a:lnTo>
                  <a:close/>
                </a:path>
              </a:pathLst>
            </a:custGeom>
            <a:solidFill>
              <a:srgbClr val="1AADF0"/>
            </a:solidFill>
          </p:spPr>
          <p:txBody>
            <a:bodyPr wrap="square" lIns="0" tIns="0" rIns="0" bIns="0" rtlCol="0"/>
            <a:lstStyle/>
            <a:p>
              <a:endParaRPr/>
            </a:p>
          </p:txBody>
        </p:sp>
        <p:sp>
          <p:nvSpPr>
            <p:cNvPr id="70" name="object 138">
              <a:extLst>
                <a:ext uri="{FF2B5EF4-FFF2-40B4-BE49-F238E27FC236}">
                  <a16:creationId xmlns:a16="http://schemas.microsoft.com/office/drawing/2014/main" id="{D403D795-C9B9-CFE3-E12C-8E58D943A49A}"/>
                </a:ext>
              </a:extLst>
            </p:cNvPr>
            <p:cNvSpPr/>
            <p:nvPr/>
          </p:nvSpPr>
          <p:spPr>
            <a:xfrm>
              <a:off x="435864" y="13422883"/>
              <a:ext cx="166370" cy="184785"/>
            </a:xfrm>
            <a:custGeom>
              <a:avLst/>
              <a:gdLst/>
              <a:ahLst/>
              <a:cxnLst/>
              <a:rect l="l" t="t" r="r" b="b"/>
              <a:pathLst>
                <a:path w="166370" h="184784">
                  <a:moveTo>
                    <a:pt x="83044" y="168"/>
                  </a:moveTo>
                  <a:lnTo>
                    <a:pt x="67232" y="3397"/>
                  </a:lnTo>
                  <a:lnTo>
                    <a:pt x="54264" y="12185"/>
                  </a:lnTo>
                  <a:lnTo>
                    <a:pt x="45491" y="25189"/>
                  </a:lnTo>
                  <a:lnTo>
                    <a:pt x="42266" y="41061"/>
                  </a:lnTo>
                  <a:lnTo>
                    <a:pt x="45491" y="56880"/>
                  </a:lnTo>
                  <a:lnTo>
                    <a:pt x="54264" y="69890"/>
                  </a:lnTo>
                  <a:lnTo>
                    <a:pt x="67232" y="78708"/>
                  </a:lnTo>
                  <a:lnTo>
                    <a:pt x="83044" y="81954"/>
                  </a:lnTo>
                  <a:lnTo>
                    <a:pt x="98856" y="78708"/>
                  </a:lnTo>
                  <a:lnTo>
                    <a:pt x="111825" y="69890"/>
                  </a:lnTo>
                  <a:lnTo>
                    <a:pt x="120598" y="56880"/>
                  </a:lnTo>
                  <a:lnTo>
                    <a:pt x="123823" y="41061"/>
                  </a:lnTo>
                  <a:lnTo>
                    <a:pt x="120598" y="25189"/>
                  </a:lnTo>
                  <a:lnTo>
                    <a:pt x="111825" y="12185"/>
                  </a:lnTo>
                  <a:lnTo>
                    <a:pt x="98856" y="3397"/>
                  </a:lnTo>
                  <a:lnTo>
                    <a:pt x="83044" y="168"/>
                  </a:lnTo>
                  <a:close/>
                </a:path>
                <a:path w="166370" h="184784">
                  <a:moveTo>
                    <a:pt x="135265" y="100877"/>
                  </a:moveTo>
                  <a:lnTo>
                    <a:pt x="30823" y="100877"/>
                  </a:lnTo>
                  <a:lnTo>
                    <a:pt x="18874" y="103323"/>
                  </a:lnTo>
                  <a:lnTo>
                    <a:pt x="9067" y="109973"/>
                  </a:lnTo>
                  <a:lnTo>
                    <a:pt x="2429" y="119789"/>
                  </a:lnTo>
                  <a:lnTo>
                    <a:pt x="-11" y="131737"/>
                  </a:lnTo>
                  <a:lnTo>
                    <a:pt x="-11" y="184568"/>
                  </a:lnTo>
                  <a:lnTo>
                    <a:pt x="166100" y="184568"/>
                  </a:lnTo>
                  <a:lnTo>
                    <a:pt x="166100" y="131737"/>
                  </a:lnTo>
                  <a:lnTo>
                    <a:pt x="163661" y="119575"/>
                  </a:lnTo>
                  <a:lnTo>
                    <a:pt x="157026" y="109782"/>
                  </a:lnTo>
                  <a:lnTo>
                    <a:pt x="147220" y="103252"/>
                  </a:lnTo>
                  <a:lnTo>
                    <a:pt x="135265" y="100877"/>
                  </a:lnTo>
                  <a:close/>
                </a:path>
              </a:pathLst>
            </a:custGeom>
            <a:solidFill>
              <a:srgbClr val="0078D3"/>
            </a:solidFill>
          </p:spPr>
          <p:txBody>
            <a:bodyPr wrap="square" lIns="0" tIns="0" rIns="0" bIns="0" rtlCol="0"/>
            <a:lstStyle/>
            <a:p>
              <a:endParaRPr/>
            </a:p>
          </p:txBody>
        </p:sp>
        <p:sp>
          <p:nvSpPr>
            <p:cNvPr id="71" name="object 139">
              <a:extLst>
                <a:ext uri="{FF2B5EF4-FFF2-40B4-BE49-F238E27FC236}">
                  <a16:creationId xmlns:a16="http://schemas.microsoft.com/office/drawing/2014/main" id="{6071043B-51ED-BCA0-D0E6-7329197206D3}"/>
                </a:ext>
              </a:extLst>
            </p:cNvPr>
            <p:cNvSpPr/>
            <p:nvPr/>
          </p:nvSpPr>
          <p:spPr>
            <a:xfrm>
              <a:off x="326136" y="13442695"/>
              <a:ext cx="96520" cy="10795"/>
            </a:xfrm>
            <a:custGeom>
              <a:avLst/>
              <a:gdLst/>
              <a:ahLst/>
              <a:cxnLst/>
              <a:rect l="l" t="t" r="r" b="b"/>
              <a:pathLst>
                <a:path w="96520" h="10794">
                  <a:moveTo>
                    <a:pt x="96001" y="168"/>
                  </a:moveTo>
                  <a:lnTo>
                    <a:pt x="-8" y="168"/>
                  </a:lnTo>
                  <a:lnTo>
                    <a:pt x="-8" y="10835"/>
                  </a:lnTo>
                  <a:lnTo>
                    <a:pt x="96001" y="10835"/>
                  </a:lnTo>
                  <a:lnTo>
                    <a:pt x="96001" y="168"/>
                  </a:lnTo>
                  <a:close/>
                </a:path>
              </a:pathLst>
            </a:custGeom>
            <a:solidFill>
              <a:srgbClr val="28A8EA"/>
            </a:solidFill>
          </p:spPr>
          <p:txBody>
            <a:bodyPr wrap="square" lIns="0" tIns="0" rIns="0" bIns="0" rtlCol="0"/>
            <a:lstStyle/>
            <a:p>
              <a:endParaRPr/>
            </a:p>
          </p:txBody>
        </p:sp>
        <p:pic>
          <p:nvPicPr>
            <p:cNvPr id="72" name="object 140">
              <a:extLst>
                <a:ext uri="{FF2B5EF4-FFF2-40B4-BE49-F238E27FC236}">
                  <a16:creationId xmlns:a16="http://schemas.microsoft.com/office/drawing/2014/main" id="{834E5A37-521F-888F-3F94-22A3110FA7D5}"/>
                </a:ext>
              </a:extLst>
            </p:cNvPr>
            <p:cNvPicPr/>
            <p:nvPr/>
          </p:nvPicPr>
          <p:blipFill>
            <a:blip r:embed="rId20" cstate="print"/>
            <a:stretch>
              <a:fillRect/>
            </a:stretch>
          </p:blipFill>
          <p:spPr>
            <a:xfrm>
              <a:off x="466344" y="13218667"/>
              <a:ext cx="169151" cy="86867"/>
            </a:xfrm>
            <a:prstGeom prst="rect">
              <a:avLst/>
            </a:prstGeom>
          </p:spPr>
        </p:pic>
        <p:sp>
          <p:nvSpPr>
            <p:cNvPr id="73" name="object 141">
              <a:extLst>
                <a:ext uri="{FF2B5EF4-FFF2-40B4-BE49-F238E27FC236}">
                  <a16:creationId xmlns:a16="http://schemas.microsoft.com/office/drawing/2014/main" id="{D02DE7F2-C678-18F6-9C91-28A5E57A6A11}"/>
                </a:ext>
              </a:extLst>
            </p:cNvPr>
            <p:cNvSpPr/>
            <p:nvPr/>
          </p:nvSpPr>
          <p:spPr>
            <a:xfrm>
              <a:off x="382511" y="13295045"/>
              <a:ext cx="340360" cy="66040"/>
            </a:xfrm>
            <a:custGeom>
              <a:avLst/>
              <a:gdLst/>
              <a:ahLst/>
              <a:cxnLst/>
              <a:rect l="l" t="t" r="r" b="b"/>
              <a:pathLst>
                <a:path w="340359" h="66040">
                  <a:moveTo>
                    <a:pt x="27432" y="45720"/>
                  </a:moveTo>
                  <a:lnTo>
                    <a:pt x="13957" y="33528"/>
                  </a:lnTo>
                  <a:lnTo>
                    <a:pt x="10350" y="38874"/>
                  </a:lnTo>
                  <a:lnTo>
                    <a:pt x="6794" y="44259"/>
                  </a:lnTo>
                  <a:lnTo>
                    <a:pt x="3327" y="49745"/>
                  </a:lnTo>
                  <a:lnTo>
                    <a:pt x="0" y="55372"/>
                  </a:lnTo>
                  <a:lnTo>
                    <a:pt x="14922" y="65532"/>
                  </a:lnTo>
                  <a:lnTo>
                    <a:pt x="18770" y="58420"/>
                  </a:lnTo>
                  <a:lnTo>
                    <a:pt x="23101" y="51816"/>
                  </a:lnTo>
                  <a:lnTo>
                    <a:pt x="27432" y="45720"/>
                  </a:lnTo>
                  <a:close/>
                </a:path>
                <a:path w="340359" h="66040">
                  <a:moveTo>
                    <a:pt x="60960" y="14478"/>
                  </a:moveTo>
                  <a:lnTo>
                    <a:pt x="50139" y="0"/>
                  </a:lnTo>
                  <a:lnTo>
                    <a:pt x="43256" y="4953"/>
                  </a:lnTo>
                  <a:lnTo>
                    <a:pt x="36868" y="10541"/>
                  </a:lnTo>
                  <a:lnTo>
                    <a:pt x="30480" y="16002"/>
                  </a:lnTo>
                  <a:lnTo>
                    <a:pt x="43256" y="28956"/>
                  </a:lnTo>
                  <a:lnTo>
                    <a:pt x="49161" y="24003"/>
                  </a:lnTo>
                  <a:lnTo>
                    <a:pt x="55067" y="18923"/>
                  </a:lnTo>
                  <a:lnTo>
                    <a:pt x="60960" y="14478"/>
                  </a:lnTo>
                  <a:close/>
                </a:path>
                <a:path w="340359" h="66040">
                  <a:moveTo>
                    <a:pt x="309359" y="17272"/>
                  </a:moveTo>
                  <a:lnTo>
                    <a:pt x="304850" y="12712"/>
                  </a:lnTo>
                  <a:lnTo>
                    <a:pt x="300139" y="8255"/>
                  </a:lnTo>
                  <a:lnTo>
                    <a:pt x="295249" y="3987"/>
                  </a:lnTo>
                  <a:lnTo>
                    <a:pt x="290182" y="0"/>
                  </a:lnTo>
                  <a:lnTo>
                    <a:pt x="278879" y="14732"/>
                  </a:lnTo>
                  <a:lnTo>
                    <a:pt x="285267" y="19812"/>
                  </a:lnTo>
                  <a:lnTo>
                    <a:pt x="291172" y="24892"/>
                  </a:lnTo>
                  <a:lnTo>
                    <a:pt x="296583" y="30480"/>
                  </a:lnTo>
                  <a:lnTo>
                    <a:pt x="309359" y="17272"/>
                  </a:lnTo>
                  <a:close/>
                </a:path>
                <a:path w="340359" h="66040">
                  <a:moveTo>
                    <a:pt x="339839" y="56642"/>
                  </a:moveTo>
                  <a:lnTo>
                    <a:pt x="336384" y="50914"/>
                  </a:lnTo>
                  <a:lnTo>
                    <a:pt x="332790" y="45466"/>
                  </a:lnTo>
                  <a:lnTo>
                    <a:pt x="329095" y="40208"/>
                  </a:lnTo>
                  <a:lnTo>
                    <a:pt x="325361" y="35052"/>
                  </a:lnTo>
                  <a:lnTo>
                    <a:pt x="310883" y="46355"/>
                  </a:lnTo>
                  <a:lnTo>
                    <a:pt x="315874" y="52197"/>
                  </a:lnTo>
                  <a:lnTo>
                    <a:pt x="319874" y="58674"/>
                  </a:lnTo>
                  <a:lnTo>
                    <a:pt x="323862" y="65532"/>
                  </a:lnTo>
                  <a:lnTo>
                    <a:pt x="339839" y="56642"/>
                  </a:lnTo>
                  <a:close/>
                </a:path>
              </a:pathLst>
            </a:custGeom>
            <a:solidFill>
              <a:srgbClr val="1AADF0"/>
            </a:solidFill>
          </p:spPr>
          <p:txBody>
            <a:bodyPr wrap="square" lIns="0" tIns="0" rIns="0" bIns="0" rtlCol="0"/>
            <a:lstStyle/>
            <a:p>
              <a:endParaRPr/>
            </a:p>
          </p:txBody>
        </p:sp>
        <p:sp>
          <p:nvSpPr>
            <p:cNvPr id="74" name="object 142">
              <a:extLst>
                <a:ext uri="{FF2B5EF4-FFF2-40B4-BE49-F238E27FC236}">
                  <a16:creationId xmlns:a16="http://schemas.microsoft.com/office/drawing/2014/main" id="{0E45DF66-1B5E-52C0-EB9F-DB8303B69E2B}"/>
                </a:ext>
              </a:extLst>
            </p:cNvPr>
            <p:cNvSpPr/>
            <p:nvPr/>
          </p:nvSpPr>
          <p:spPr>
            <a:xfrm>
              <a:off x="338315" y="13391057"/>
              <a:ext cx="414020" cy="68580"/>
            </a:xfrm>
            <a:custGeom>
              <a:avLst/>
              <a:gdLst/>
              <a:ahLst/>
              <a:cxnLst/>
              <a:rect l="l" t="t" r="r" b="b"/>
              <a:pathLst>
                <a:path w="414020" h="68580">
                  <a:moveTo>
                    <a:pt x="73152" y="7620"/>
                  </a:moveTo>
                  <a:lnTo>
                    <a:pt x="70142" y="4572"/>
                  </a:lnTo>
                  <a:lnTo>
                    <a:pt x="3009" y="4572"/>
                  </a:lnTo>
                  <a:lnTo>
                    <a:pt x="0" y="7620"/>
                  </a:lnTo>
                  <a:lnTo>
                    <a:pt x="0" y="51816"/>
                  </a:lnTo>
                  <a:lnTo>
                    <a:pt x="73152" y="51816"/>
                  </a:lnTo>
                  <a:lnTo>
                    <a:pt x="73152" y="7620"/>
                  </a:lnTo>
                  <a:close/>
                </a:path>
                <a:path w="414020" h="68580">
                  <a:moveTo>
                    <a:pt x="413410" y="1524"/>
                  </a:moveTo>
                  <a:lnTo>
                    <a:pt x="411441" y="0"/>
                  </a:lnTo>
                  <a:lnTo>
                    <a:pt x="409486" y="0"/>
                  </a:lnTo>
                  <a:lnTo>
                    <a:pt x="368744" y="0"/>
                  </a:lnTo>
                  <a:lnTo>
                    <a:pt x="367271" y="1524"/>
                  </a:lnTo>
                  <a:lnTo>
                    <a:pt x="367271" y="67056"/>
                  </a:lnTo>
                  <a:lnTo>
                    <a:pt x="368744" y="68580"/>
                  </a:lnTo>
                  <a:lnTo>
                    <a:pt x="411441" y="68580"/>
                  </a:lnTo>
                  <a:lnTo>
                    <a:pt x="412915" y="67056"/>
                  </a:lnTo>
                  <a:lnTo>
                    <a:pt x="412915" y="3429"/>
                  </a:lnTo>
                  <a:lnTo>
                    <a:pt x="413410" y="1524"/>
                  </a:lnTo>
                  <a:close/>
                </a:path>
              </a:pathLst>
            </a:custGeom>
            <a:solidFill>
              <a:srgbClr val="FFFFFF"/>
            </a:solidFill>
          </p:spPr>
          <p:txBody>
            <a:bodyPr wrap="square" lIns="0" tIns="0" rIns="0" bIns="0" rtlCol="0"/>
            <a:lstStyle/>
            <a:p>
              <a:endParaRPr/>
            </a:p>
          </p:txBody>
        </p:sp>
      </p:grpSp>
    </p:spTree>
    <p:extLst>
      <p:ext uri="{BB962C8B-B14F-4D97-AF65-F5344CB8AC3E}">
        <p14:creationId xmlns:p14="http://schemas.microsoft.com/office/powerpoint/2010/main" val="734414033"/>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59D3432FEC7444D8BA76D7B01010F81" ma:contentTypeVersion="19" ma:contentTypeDescription="Create a new document." ma:contentTypeScope="" ma:versionID="88752f3cb97e268f873e481d587ed51e">
  <xsd:schema xmlns:xsd="http://www.w3.org/2001/XMLSchema" xmlns:xs="http://www.w3.org/2001/XMLSchema" xmlns:p="http://schemas.microsoft.com/office/2006/metadata/properties" xmlns:ns2="2535386a-10b8-4232-a94c-9d3ed4540ad7" xmlns:ns3="3d7cdd09-fef8-484d-8efb-f073c5fd928a" targetNamespace="http://schemas.microsoft.com/office/2006/metadata/properties" ma:root="true" ma:fieldsID="7cc3bcd9853e6c236c56acffa5290e5f" ns2:_="" ns3:_="">
    <xsd:import namespace="2535386a-10b8-4232-a94c-9d3ed4540ad7"/>
    <xsd:import namespace="3d7cdd09-fef8-484d-8efb-f073c5fd928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35386a-10b8-4232-a94c-9d3ed4540a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8db4ddee-5e58-4560-99ef-1c84dade78cb" ma:termSetId="09814cd3-568e-fe90-9814-8d621ff8fb84" ma:anchorId="fba54fb3-c3e1-fe81-a776-ca4b69148c4d" ma:open="true" ma:isKeyword="false">
      <xsd:complexType>
        <xsd:sequence>
          <xsd:element ref="pc:Terms" minOccurs="0" maxOccurs="1"/>
        </xsd:sequence>
      </xsd:complexType>
    </xsd:element>
    <xsd:element name="MediaServiceLocation" ma:index="22" nillable="true" ma:displayName="Location"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7cdd09-fef8-484d-8efb-f073c5fd928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b7f06543-e1ef-45cb-94d3-ce3e4e0a5242}" ma:internalName="TaxCatchAll" ma:showField="CatchAllData" ma:web="3d7cdd09-fef8-484d-8efb-f073c5fd92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d7cdd09-fef8-484d-8efb-f073c5fd928a" xsi:nil="true"/>
    <lcf76f155ced4ddcb4097134ff3c332f xmlns="2535386a-10b8-4232-a94c-9d3ed4540ad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440E271-F604-4E42-A325-7708C4C4711C}">
  <ds:schemaRefs>
    <ds:schemaRef ds:uri="http://schemas.microsoft.com/sharepoint/v3/contenttype/forms"/>
  </ds:schemaRefs>
</ds:datastoreItem>
</file>

<file path=customXml/itemProps2.xml><?xml version="1.0" encoding="utf-8"?>
<ds:datastoreItem xmlns:ds="http://schemas.openxmlformats.org/officeDocument/2006/customXml" ds:itemID="{7AAD262B-BE80-47A1-9D6A-D169FA260708}"/>
</file>

<file path=customXml/itemProps3.xml><?xml version="1.0" encoding="utf-8"?>
<ds:datastoreItem xmlns:ds="http://schemas.openxmlformats.org/officeDocument/2006/customXml" ds:itemID="{027F5F78-FFCA-4C3F-8750-F38021DC5539}"/>
</file>

<file path=docProps/app.xml><?xml version="1.0" encoding="utf-8"?>
<Properties xmlns="http://schemas.openxmlformats.org/officeDocument/2006/extended-properties" xmlns:vt="http://schemas.openxmlformats.org/officeDocument/2006/docPropsVTypes">
  <Template>Office Theme</Template>
  <TotalTime>1493</TotalTime>
  <Words>578</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Segoe UI</vt:lpstr>
      <vt:lpstr>Office Theme</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Hrulev, Milena (Petrova)</dc:creator>
  <cp:lastModifiedBy>Hrulev, Milena (Petrova)</cp:lastModifiedBy>
  <cp:revision>154</cp:revision>
  <dcterms:created xsi:type="dcterms:W3CDTF">2024-02-23T11:16:38Z</dcterms:created>
  <dcterms:modified xsi:type="dcterms:W3CDTF">2024-02-27T08:21:47Z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0x010100759D3432FEC7444D8BA76D7B01010F81</vt:lpwstr>
  </property>
</Properties>
</file>