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</p:sldIdLst>
  <p:sldSz cx="7099300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EB231B-7935-0D4E-A5FC-A9A84CA994CD}" v="6" dt="2024-02-13T10:34:12.9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0"/>
    <p:restoredTop sz="96327"/>
  </p:normalViewPr>
  <p:slideViewPr>
    <p:cSldViewPr snapToGrid="0">
      <p:cViewPr>
        <p:scale>
          <a:sx n="142" d="100"/>
          <a:sy n="142" d="100"/>
        </p:scale>
        <p:origin x="2288" y="-3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3CEB231B-7935-0D4E-A5FC-A9A84CA994CD}"/>
    <pc:docChg chg="undo custSel modSld">
      <pc:chgData name="Hrulev, Milena (Petrova)" userId="440ae848-7e83-4dd6-8b49-d6a60c3a3cd8" providerId="ADAL" clId="{3CEB231B-7935-0D4E-A5FC-A9A84CA994CD}" dt="2024-02-13T10:35:00.328" v="31" actId="14100"/>
      <pc:docMkLst>
        <pc:docMk/>
      </pc:docMkLst>
      <pc:sldChg chg="addSp delSp modSp mod">
        <pc:chgData name="Hrulev, Milena (Petrova)" userId="440ae848-7e83-4dd6-8b49-d6a60c3a3cd8" providerId="ADAL" clId="{3CEB231B-7935-0D4E-A5FC-A9A84CA994CD}" dt="2024-02-13T10:35:00.328" v="31" actId="14100"/>
        <pc:sldMkLst>
          <pc:docMk/>
          <pc:sldMk cId="2410672345" sldId="256"/>
        </pc:sldMkLst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2" creationId="{C3C1CB62-6BC4-3CF8-1CC2-60A0F862DE7C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3" creationId="{A6D311C5-B4A8-C046-00A6-0B5540B8E1C2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4" creationId="{FCAD1AAA-E51F-C96D-65F0-7B66C2561A7F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5" creationId="{8F28145A-F7D6-7086-5D6B-AFD71EAEAA8B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6" creationId="{9E8AA14B-3CF7-7F3E-0DC3-BBADE74CA98E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7" creationId="{86EFD451-33F8-60C5-1675-FE30566FBB64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8" creationId="{AA776918-9941-6050-4E40-75C9A6D42CA1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9" creationId="{BF29F186-6008-7976-80E4-F42A8AF07166}"/>
          </ac:spMkLst>
        </pc:spChg>
        <pc:spChg chg="mod">
          <ac:chgData name="Hrulev, Milena (Petrova)" userId="440ae848-7e83-4dd6-8b49-d6a60c3a3cd8" providerId="ADAL" clId="{3CEB231B-7935-0D4E-A5FC-A9A84CA994CD}" dt="2024-02-09T12:39:48.757" v="9" actId="208"/>
          <ac:spMkLst>
            <pc:docMk/>
            <pc:sldMk cId="2410672345" sldId="256"/>
            <ac:spMk id="10" creationId="{79432760-42F4-1426-9A3E-37C43B73C5BA}"/>
          </ac:spMkLst>
        </pc:spChg>
        <pc:spChg chg="mod">
          <ac:chgData name="Hrulev, Milena (Petrova)" userId="440ae848-7e83-4dd6-8b49-d6a60c3a3cd8" providerId="ADAL" clId="{3CEB231B-7935-0D4E-A5FC-A9A84CA994CD}" dt="2024-02-09T12:39:25.342" v="4" actId="207"/>
          <ac:spMkLst>
            <pc:docMk/>
            <pc:sldMk cId="2410672345" sldId="256"/>
            <ac:spMk id="13" creationId="{8FE9D229-734B-B3EA-C2E5-F18A3A22208E}"/>
          </ac:spMkLst>
        </pc:spChg>
        <pc:spChg chg="mod">
          <ac:chgData name="Hrulev, Milena (Petrova)" userId="440ae848-7e83-4dd6-8b49-d6a60c3a3cd8" providerId="ADAL" clId="{3CEB231B-7935-0D4E-A5FC-A9A84CA994CD}" dt="2024-02-13T10:34:21.396" v="25" actId="255"/>
          <ac:spMkLst>
            <pc:docMk/>
            <pc:sldMk cId="2410672345" sldId="256"/>
            <ac:spMk id="19" creationId="{6B1FC23B-F72B-5B98-1AF8-ED766AD79905}"/>
          </ac:spMkLst>
        </pc:spChg>
        <pc:spChg chg="mod">
          <ac:chgData name="Hrulev, Milena (Petrova)" userId="440ae848-7e83-4dd6-8b49-d6a60c3a3cd8" providerId="ADAL" clId="{3CEB231B-7935-0D4E-A5FC-A9A84CA994CD}" dt="2024-02-13T10:34:27.383" v="26" actId="255"/>
          <ac:spMkLst>
            <pc:docMk/>
            <pc:sldMk cId="2410672345" sldId="256"/>
            <ac:spMk id="20" creationId="{A8707609-CD9B-D61D-73B8-5639BB95B6DF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21" creationId="{03F6FF5F-4B15-2524-35A7-B246B3FE8CAD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22" creationId="{3BD58F55-F39D-736C-5C9A-1E40A1F52FE3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23" creationId="{B16086CF-F72A-5A7D-3DBF-DF5704072C3D}"/>
          </ac:spMkLst>
        </pc:spChg>
        <pc:spChg chg="mod">
          <ac:chgData name="Hrulev, Milena (Petrova)" userId="440ae848-7e83-4dd6-8b49-d6a60c3a3cd8" providerId="ADAL" clId="{3CEB231B-7935-0D4E-A5FC-A9A84CA994CD}" dt="2024-02-13T10:34:32.299" v="27" actId="255"/>
          <ac:spMkLst>
            <pc:docMk/>
            <pc:sldMk cId="2410672345" sldId="256"/>
            <ac:spMk id="30" creationId="{0E7EFFEB-CE3B-641E-8A59-CCA9D39DA62D}"/>
          </ac:spMkLst>
        </pc:spChg>
        <pc:spChg chg="mod">
          <ac:chgData name="Hrulev, Milena (Petrova)" userId="440ae848-7e83-4dd6-8b49-d6a60c3a3cd8" providerId="ADAL" clId="{3CEB231B-7935-0D4E-A5FC-A9A84CA994CD}" dt="2024-02-13T10:34:37.854" v="28" actId="255"/>
          <ac:spMkLst>
            <pc:docMk/>
            <pc:sldMk cId="2410672345" sldId="256"/>
            <ac:spMk id="31" creationId="{982A2C40-6D05-FA2B-3C61-BEE969EB4B84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32" creationId="{B07A85A3-FFDB-F592-1776-076C4B55538A}"/>
          </ac:spMkLst>
        </pc:spChg>
        <pc:spChg chg="mod">
          <ac:chgData name="Hrulev, Milena (Petrova)" userId="440ae848-7e83-4dd6-8b49-d6a60c3a3cd8" providerId="ADAL" clId="{3CEB231B-7935-0D4E-A5FC-A9A84CA994CD}" dt="2024-02-13T10:34:43.869" v="29" actId="255"/>
          <ac:spMkLst>
            <pc:docMk/>
            <pc:sldMk cId="2410672345" sldId="256"/>
            <ac:spMk id="33" creationId="{7360233D-7C14-86F2-698F-6CEEB6593D6C}"/>
          </ac:spMkLst>
        </pc:spChg>
        <pc:spChg chg="mod">
          <ac:chgData name="Hrulev, Milena (Petrova)" userId="440ae848-7e83-4dd6-8b49-d6a60c3a3cd8" providerId="ADAL" clId="{3CEB231B-7935-0D4E-A5FC-A9A84CA994CD}" dt="2024-02-13T10:34:48.638" v="30" actId="255"/>
          <ac:spMkLst>
            <pc:docMk/>
            <pc:sldMk cId="2410672345" sldId="256"/>
            <ac:spMk id="34" creationId="{827496E7-2E7D-84B9-8940-F1E440A353F6}"/>
          </ac:spMkLst>
        </pc:spChg>
        <pc:spChg chg="mod">
          <ac:chgData name="Hrulev, Milena (Petrova)" userId="440ae848-7e83-4dd6-8b49-d6a60c3a3cd8" providerId="ADAL" clId="{3CEB231B-7935-0D4E-A5FC-A9A84CA994CD}" dt="2024-02-09T12:40:38.116" v="14" actId="207"/>
          <ac:spMkLst>
            <pc:docMk/>
            <pc:sldMk cId="2410672345" sldId="256"/>
            <ac:spMk id="35" creationId="{5140F85A-9A8C-F3E5-4F92-A15A5F1245F2}"/>
          </ac:spMkLst>
        </pc:spChg>
        <pc:spChg chg="mod">
          <ac:chgData name="Hrulev, Milena (Petrova)" userId="440ae848-7e83-4dd6-8b49-d6a60c3a3cd8" providerId="ADAL" clId="{3CEB231B-7935-0D4E-A5FC-A9A84CA994CD}" dt="2024-02-09T12:39:36.084" v="7" actId="207"/>
          <ac:spMkLst>
            <pc:docMk/>
            <pc:sldMk cId="2410672345" sldId="256"/>
            <ac:spMk id="37" creationId="{DEAD4983-E541-17A5-A45F-7E65D7A1F031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38" creationId="{0EAC8751-D8A2-8351-84B6-9F76771145D1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39" creationId="{DBB5F797-9494-6531-0800-EFBDBFC71DCE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0" creationId="{422A5284-D91E-BE94-E1F8-ED726FBB44C8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1" creationId="{E8509D7A-0F80-38B0-2750-2B51891D17EB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2" creationId="{1D667FAA-2C94-2E06-1D8B-6DB2904BEE18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3" creationId="{93CC097A-DF24-F72D-51E7-514C8EEDE3FE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4" creationId="{23D8889C-2DB8-2DEE-7746-88257671641C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5" creationId="{2F6463D1-8856-BA75-58BD-1814F74421AA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6" creationId="{45F56444-C4B5-F5A0-EDC8-8387EEDE212B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7" creationId="{71817D42-4BD9-B32A-8788-BC0FB7C1602B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8" creationId="{718EE3EF-CCF5-B1DC-9891-5D57B8F4160B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49" creationId="{751C38C9-A9E8-93B3-D806-C7C8D8A69AE9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50" creationId="{7E5EBB0F-ED72-CD7D-E666-CC80116C520F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57" creationId="{9EFA7DBC-3D2F-3F33-561D-18C5176B35AF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58" creationId="{C7426CEF-10DC-B522-F88C-6E305B91ED49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59" creationId="{0B70B0EE-3E6A-34F8-3670-0A223B3DFB3E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60" creationId="{2832D0EA-182F-B17F-D2C5-8AC5657E5741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61" creationId="{739A25AD-6FD5-27A0-4B6B-A613BAC72E30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62" creationId="{69D2F449-416A-9522-9361-B50874998C9A}"/>
          </ac:spMkLst>
        </pc:spChg>
        <pc:spChg chg="add mod">
          <ac:chgData name="Hrulev, Milena (Petrova)" userId="440ae848-7e83-4dd6-8b49-d6a60c3a3cd8" providerId="ADAL" clId="{3CEB231B-7935-0D4E-A5FC-A9A84CA994CD}" dt="2024-02-09T12:39:11.898" v="0"/>
          <ac:spMkLst>
            <pc:docMk/>
            <pc:sldMk cId="2410672345" sldId="256"/>
            <ac:spMk id="63" creationId="{EFFB03B4-ED34-0D77-437E-551FB9169AE9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4" creationId="{C8C2A272-4455-AE43-9F40-9A2A73F890C9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5" creationId="{7C9206C5-2344-C1E0-1070-A7D37BECFD61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6" creationId="{4684C78D-74D7-282B-8E8B-507CC46650E6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7" creationId="{23C961C5-6A71-B5F3-ACBD-C207EFBE990A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8" creationId="{D0CF4436-2C81-E21A-42D2-3188AA40AAC2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69" creationId="{62F4DAF0-81BB-366A-14D9-890F61805BCF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0" creationId="{D73991DF-FBA6-ADDE-413C-DE559B7FF844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1" creationId="{0CE64066-F7BE-6194-186B-9653F23C23BB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2" creationId="{E05ED4C1-B1BD-B0EB-2C62-4E09CB3B6360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3" creationId="{5685D9B0-D915-4055-6C81-CE92AD894BD9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4" creationId="{B772B740-7CDB-F29F-1CBE-9558049F6310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5" creationId="{ABBDD3B4-2878-3D6F-B81E-3F462E0A001E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6" creationId="{F1FBAD44-CFE9-A728-0D04-6A4D15C83DD2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7" creationId="{4685C3CD-743D-37A4-4C7D-06944F73282E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78" creationId="{6D5CBF7C-F155-6382-A735-026EE116C4DD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85" creationId="{F57C30ED-BF58-6DF7-198E-83CCB93A7A1A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86" creationId="{77053207-C724-3F11-D814-3AF2F4A7687F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87" creationId="{4E76F115-2D28-19FD-68DE-5236020A8B6F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88" creationId="{EC0696EE-73E3-AA1F-4065-2FD6F61988A0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89" creationId="{D497F719-7523-470D-3784-EFC4826FCCD8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90" creationId="{1B72F4E4-97A3-D5C4-1BF6-967A8488A8B8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91" creationId="{E1F8E5A5-5D5D-F917-CD5B-F053F3A68E83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93" creationId="{0F821688-1B2A-B553-43AC-9A9D27493E39}"/>
          </ac:spMkLst>
        </pc:spChg>
        <pc:spChg chg="add del mod">
          <ac:chgData name="Hrulev, Milena (Petrova)" userId="440ae848-7e83-4dd6-8b49-d6a60c3a3cd8" providerId="ADAL" clId="{3CEB231B-7935-0D4E-A5FC-A9A84CA994CD}" dt="2024-02-09T12:49:28.565" v="17" actId="478"/>
          <ac:spMkLst>
            <pc:docMk/>
            <pc:sldMk cId="2410672345" sldId="256"/>
            <ac:spMk id="94" creationId="{C24FC5ED-3675-E0F2-7181-366DEA851938}"/>
          </ac:spMkLst>
        </pc:spChg>
        <pc:picChg chg="add mod">
          <ac:chgData name="Hrulev, Milena (Petrova)" userId="440ae848-7e83-4dd6-8b49-d6a60c3a3cd8" providerId="ADAL" clId="{3CEB231B-7935-0D4E-A5FC-A9A84CA994CD}" dt="2024-02-13T10:34:12.925" v="24" actId="167"/>
          <ac:picMkLst>
            <pc:docMk/>
            <pc:sldMk cId="2410672345" sldId="256"/>
            <ac:picMk id="3" creationId="{550543DB-F96E-0CAD-C020-2C97ADE2CE0C}"/>
          </ac:picMkLst>
        </pc:picChg>
        <pc:picChg chg="del">
          <ac:chgData name="Hrulev, Milena (Petrova)" userId="440ae848-7e83-4dd6-8b49-d6a60c3a3cd8" providerId="ADAL" clId="{3CEB231B-7935-0D4E-A5FC-A9A84CA994CD}" dt="2024-02-13T10:33:23.824" v="19" actId="478"/>
          <ac:picMkLst>
            <pc:docMk/>
            <pc:sldMk cId="2410672345" sldId="256"/>
            <ac:picMk id="11" creationId="{81D7ECC5-36C3-9711-CAAD-910B5201DADF}"/>
          </ac:picMkLst>
        </pc:picChg>
        <pc:picChg chg="mod">
          <ac:chgData name="Hrulev, Milena (Petrova)" userId="440ae848-7e83-4dd6-8b49-d6a60c3a3cd8" providerId="ADAL" clId="{3CEB231B-7935-0D4E-A5FC-A9A84CA994CD}" dt="2024-02-09T12:40:07.804" v="10" actId="208"/>
          <ac:picMkLst>
            <pc:docMk/>
            <pc:sldMk cId="2410672345" sldId="256"/>
            <ac:picMk id="24" creationId="{8DCC1047-5E94-62B3-8687-8DCABE46EA8C}"/>
          </ac:picMkLst>
        </pc:picChg>
        <pc:picChg chg="mod">
          <ac:chgData name="Hrulev, Milena (Petrova)" userId="440ae848-7e83-4dd6-8b49-d6a60c3a3cd8" providerId="ADAL" clId="{3CEB231B-7935-0D4E-A5FC-A9A84CA994CD}" dt="2024-02-09T12:40:19.734" v="12" actId="2085"/>
          <ac:picMkLst>
            <pc:docMk/>
            <pc:sldMk cId="2410672345" sldId="256"/>
            <ac:picMk id="25" creationId="{42B9D24B-7585-16A7-26ED-B9981502981F}"/>
          </ac:picMkLst>
        </pc:picChg>
        <pc:picChg chg="mod">
          <ac:chgData name="Hrulev, Milena (Petrova)" userId="440ae848-7e83-4dd6-8b49-d6a60c3a3cd8" providerId="ADAL" clId="{3CEB231B-7935-0D4E-A5FC-A9A84CA994CD}" dt="2024-02-13T10:35:00.328" v="31" actId="14100"/>
          <ac:picMkLst>
            <pc:docMk/>
            <pc:sldMk cId="2410672345" sldId="256"/>
            <ac:picMk id="26" creationId="{D962BBEA-F71F-E436-EF4D-1E9738189029}"/>
          </ac:picMkLst>
        </pc:picChg>
        <pc:picChg chg="mod">
          <ac:chgData name="Hrulev, Milena (Petrova)" userId="440ae848-7e83-4dd6-8b49-d6a60c3a3cd8" providerId="ADAL" clId="{3CEB231B-7935-0D4E-A5FC-A9A84CA994CD}" dt="2024-02-09T12:40:19.734" v="12" actId="2085"/>
          <ac:picMkLst>
            <pc:docMk/>
            <pc:sldMk cId="2410672345" sldId="256"/>
            <ac:picMk id="27" creationId="{208DE0BB-0695-AA74-2722-B9C5572A5AB7}"/>
          </ac:picMkLst>
        </pc:picChg>
        <pc:picChg chg="mod">
          <ac:chgData name="Hrulev, Milena (Petrova)" userId="440ae848-7e83-4dd6-8b49-d6a60c3a3cd8" providerId="ADAL" clId="{3CEB231B-7935-0D4E-A5FC-A9A84CA994CD}" dt="2024-02-09T12:40:19.734" v="12" actId="2085"/>
          <ac:picMkLst>
            <pc:docMk/>
            <pc:sldMk cId="2410672345" sldId="256"/>
            <ac:picMk id="28" creationId="{7A149CBE-034C-64D9-7A4F-D99469E63135}"/>
          </ac:picMkLst>
        </pc:picChg>
        <pc:picChg chg="mod">
          <ac:chgData name="Hrulev, Milena (Petrova)" userId="440ae848-7e83-4dd6-8b49-d6a60c3a3cd8" providerId="ADAL" clId="{3CEB231B-7935-0D4E-A5FC-A9A84CA994CD}" dt="2024-02-09T12:40:19.734" v="12" actId="2085"/>
          <ac:picMkLst>
            <pc:docMk/>
            <pc:sldMk cId="2410672345" sldId="256"/>
            <ac:picMk id="29" creationId="{1D20D821-262B-4970-3488-2C6949C55D73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1" creationId="{349957E0-48B5-2E79-E83E-1314695B52A8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2" creationId="{6EC79AE2-0FC9-C3B0-3170-4F17E1FE3425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3" creationId="{CE0A5CDD-FD33-DC07-C287-CC679E85B009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4" creationId="{8547DECA-2797-7008-0158-0135003386FD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5" creationId="{BB0ACB16-1030-13D1-EAD7-E8B5F168850F}"/>
          </ac:picMkLst>
        </pc:picChg>
        <pc:picChg chg="add mod">
          <ac:chgData name="Hrulev, Milena (Petrova)" userId="440ae848-7e83-4dd6-8b49-d6a60c3a3cd8" providerId="ADAL" clId="{3CEB231B-7935-0D4E-A5FC-A9A84CA994CD}" dt="2024-02-09T12:39:11.898" v="0"/>
          <ac:picMkLst>
            <pc:docMk/>
            <pc:sldMk cId="2410672345" sldId="256"/>
            <ac:picMk id="56" creationId="{362294B0-4231-18CF-3BED-54D5F503CE33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79" creationId="{234120C2-2A02-0705-9EFD-04EEF264C01D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80" creationId="{C79B39F9-EEA4-1F67-AF40-A26DF2E71C19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81" creationId="{D1920A9F-0BC7-32DC-370F-D01662D2013D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82" creationId="{1B5BF549-4A50-62B5-8CFB-6EAB91ABAF5A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83" creationId="{A9BBC1D6-0C8C-4B7D-C22F-2FEB2672FE67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84" creationId="{20B08212-C459-67B2-E4F1-E235537032A5}"/>
          </ac:picMkLst>
        </pc:picChg>
        <pc:picChg chg="add del mod">
          <ac:chgData name="Hrulev, Milena (Petrova)" userId="440ae848-7e83-4dd6-8b49-d6a60c3a3cd8" providerId="ADAL" clId="{3CEB231B-7935-0D4E-A5FC-A9A84CA994CD}" dt="2024-02-09T12:56:52.651" v="18" actId="478"/>
          <ac:picMkLst>
            <pc:docMk/>
            <pc:sldMk cId="2410672345" sldId="256"/>
            <ac:picMk id="92" creationId="{34655668-3CEC-EE59-0A6D-21EC51CC755C}"/>
          </ac:picMkLst>
        </pc:picChg>
        <pc:picChg chg="add del mod">
          <ac:chgData name="Hrulev, Milena (Petrova)" userId="440ae848-7e83-4dd6-8b49-d6a60c3a3cd8" providerId="ADAL" clId="{3CEB231B-7935-0D4E-A5FC-A9A84CA994CD}" dt="2024-02-09T12:49:28.565" v="17" actId="478"/>
          <ac:picMkLst>
            <pc:docMk/>
            <pc:sldMk cId="2410672345" sldId="256"/>
            <ac:picMk id="95" creationId="{17A372F1-B4F9-10FE-62F0-DC1634DFD6A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448" y="1767462"/>
            <a:ext cx="6034405" cy="3759917"/>
          </a:xfrm>
        </p:spPr>
        <p:txBody>
          <a:bodyPr anchor="b"/>
          <a:lstStyle>
            <a:lvl1pPr algn="ctr"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413" y="5672376"/>
            <a:ext cx="5324475" cy="2607442"/>
          </a:xfrm>
        </p:spPr>
        <p:txBody>
          <a:bodyPr/>
          <a:lstStyle>
            <a:lvl1pPr marL="0" indent="0" algn="ctr">
              <a:buNone/>
              <a:defRPr sz="1863"/>
            </a:lvl1pPr>
            <a:lvl2pPr marL="354970" indent="0" algn="ctr">
              <a:buNone/>
              <a:defRPr sz="1553"/>
            </a:lvl2pPr>
            <a:lvl3pPr marL="709940" indent="0" algn="ctr">
              <a:buNone/>
              <a:defRPr sz="1398"/>
            </a:lvl3pPr>
            <a:lvl4pPr marL="1064910" indent="0" algn="ctr">
              <a:buNone/>
              <a:defRPr sz="1242"/>
            </a:lvl4pPr>
            <a:lvl5pPr marL="1419880" indent="0" algn="ctr">
              <a:buNone/>
              <a:defRPr sz="1242"/>
            </a:lvl5pPr>
            <a:lvl6pPr marL="1774850" indent="0" algn="ctr">
              <a:buNone/>
              <a:defRPr sz="1242"/>
            </a:lvl6pPr>
            <a:lvl7pPr marL="2129820" indent="0" algn="ctr">
              <a:buNone/>
              <a:defRPr sz="1242"/>
            </a:lvl7pPr>
            <a:lvl8pPr marL="2484791" indent="0" algn="ctr">
              <a:buNone/>
              <a:defRPr sz="1242"/>
            </a:lvl8pPr>
            <a:lvl9pPr marL="2839761" indent="0" algn="ctr">
              <a:buNone/>
              <a:defRPr sz="124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11167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1862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437" y="574987"/>
            <a:ext cx="1530787" cy="91523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077" y="574987"/>
            <a:ext cx="4503618" cy="91523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967040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80032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80" y="2692444"/>
            <a:ext cx="6123146" cy="4492401"/>
          </a:xfrm>
        </p:spPr>
        <p:txBody>
          <a:bodyPr anchor="b"/>
          <a:lstStyle>
            <a:lvl1pPr>
              <a:defRPr sz="46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80" y="7227345"/>
            <a:ext cx="6123146" cy="2362447"/>
          </a:xfrm>
        </p:spPr>
        <p:txBody>
          <a:bodyPr/>
          <a:lstStyle>
            <a:lvl1pPr marL="0" indent="0">
              <a:buNone/>
              <a:defRPr sz="1863">
                <a:solidFill>
                  <a:schemeClr val="tx1">
                    <a:tint val="82000"/>
                  </a:schemeClr>
                </a:solidFill>
              </a:defRPr>
            </a:lvl1pPr>
            <a:lvl2pPr marL="354970" indent="0">
              <a:buNone/>
              <a:defRPr sz="1553">
                <a:solidFill>
                  <a:schemeClr val="tx1">
                    <a:tint val="82000"/>
                  </a:schemeClr>
                </a:solidFill>
              </a:defRPr>
            </a:lvl2pPr>
            <a:lvl3pPr marL="709940" indent="0">
              <a:buNone/>
              <a:defRPr sz="1398">
                <a:solidFill>
                  <a:schemeClr val="tx1">
                    <a:tint val="82000"/>
                  </a:schemeClr>
                </a:solidFill>
              </a:defRPr>
            </a:lvl3pPr>
            <a:lvl4pPr marL="106491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4pPr>
            <a:lvl5pPr marL="141988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5pPr>
            <a:lvl6pPr marL="177485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6pPr>
            <a:lvl7pPr marL="212982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7pPr>
            <a:lvl8pPr marL="248479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8pPr>
            <a:lvl9pPr marL="2839761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4455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077" y="2874937"/>
            <a:ext cx="3017203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94020" y="2874937"/>
            <a:ext cx="3017203" cy="68523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58695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574990"/>
            <a:ext cx="6123146" cy="208745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002" y="2647443"/>
            <a:ext cx="3003336" cy="1297471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002" y="3944914"/>
            <a:ext cx="3003336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94021" y="2647443"/>
            <a:ext cx="3018127" cy="1297471"/>
          </a:xfrm>
        </p:spPr>
        <p:txBody>
          <a:bodyPr anchor="b"/>
          <a:lstStyle>
            <a:lvl1pPr marL="0" indent="0">
              <a:buNone/>
              <a:defRPr sz="1863" b="1"/>
            </a:lvl1pPr>
            <a:lvl2pPr marL="354970" indent="0">
              <a:buNone/>
              <a:defRPr sz="1553" b="1"/>
            </a:lvl2pPr>
            <a:lvl3pPr marL="709940" indent="0">
              <a:buNone/>
              <a:defRPr sz="1398" b="1"/>
            </a:lvl3pPr>
            <a:lvl4pPr marL="1064910" indent="0">
              <a:buNone/>
              <a:defRPr sz="1242" b="1"/>
            </a:lvl4pPr>
            <a:lvl5pPr marL="1419880" indent="0">
              <a:buNone/>
              <a:defRPr sz="1242" b="1"/>
            </a:lvl5pPr>
            <a:lvl6pPr marL="1774850" indent="0">
              <a:buNone/>
              <a:defRPr sz="1242" b="1"/>
            </a:lvl6pPr>
            <a:lvl7pPr marL="2129820" indent="0">
              <a:buNone/>
              <a:defRPr sz="1242" b="1"/>
            </a:lvl7pPr>
            <a:lvl8pPr marL="2484791" indent="0">
              <a:buNone/>
              <a:defRPr sz="1242" b="1"/>
            </a:lvl8pPr>
            <a:lvl9pPr marL="2839761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94021" y="3944914"/>
            <a:ext cx="3018127" cy="58023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309892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1817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37366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719984"/>
            <a:ext cx="2289709" cy="2519945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8127" y="1554968"/>
            <a:ext cx="3594021" cy="7674832"/>
          </a:xfrm>
        </p:spPr>
        <p:txBody>
          <a:bodyPr/>
          <a:lstStyle>
            <a:lvl1pPr>
              <a:defRPr sz="2484"/>
            </a:lvl1pPr>
            <a:lvl2pPr>
              <a:defRPr sz="2174"/>
            </a:lvl2pPr>
            <a:lvl3pPr>
              <a:defRPr sz="1863"/>
            </a:lvl3pPr>
            <a:lvl4pPr>
              <a:defRPr sz="1553"/>
            </a:lvl4pPr>
            <a:lvl5pPr>
              <a:defRPr sz="1553"/>
            </a:lvl5pPr>
            <a:lvl6pPr>
              <a:defRPr sz="1553"/>
            </a:lvl6pPr>
            <a:lvl7pPr>
              <a:defRPr sz="1553"/>
            </a:lvl7pPr>
            <a:lvl8pPr>
              <a:defRPr sz="1553"/>
            </a:lvl8pPr>
            <a:lvl9pPr>
              <a:defRPr sz="15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3239929"/>
            <a:ext cx="2289709" cy="6002369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83792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002" y="719984"/>
            <a:ext cx="2289709" cy="2519945"/>
          </a:xfrm>
        </p:spPr>
        <p:txBody>
          <a:bodyPr anchor="b"/>
          <a:lstStyle>
            <a:lvl1pPr>
              <a:defRPr sz="24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18127" y="1554968"/>
            <a:ext cx="3594021" cy="7674832"/>
          </a:xfrm>
        </p:spPr>
        <p:txBody>
          <a:bodyPr anchor="t"/>
          <a:lstStyle>
            <a:lvl1pPr marL="0" indent="0">
              <a:buNone/>
              <a:defRPr sz="2484"/>
            </a:lvl1pPr>
            <a:lvl2pPr marL="354970" indent="0">
              <a:buNone/>
              <a:defRPr sz="2174"/>
            </a:lvl2pPr>
            <a:lvl3pPr marL="709940" indent="0">
              <a:buNone/>
              <a:defRPr sz="1863"/>
            </a:lvl3pPr>
            <a:lvl4pPr marL="1064910" indent="0">
              <a:buNone/>
              <a:defRPr sz="1553"/>
            </a:lvl4pPr>
            <a:lvl5pPr marL="1419880" indent="0">
              <a:buNone/>
              <a:defRPr sz="1553"/>
            </a:lvl5pPr>
            <a:lvl6pPr marL="1774850" indent="0">
              <a:buNone/>
              <a:defRPr sz="1553"/>
            </a:lvl6pPr>
            <a:lvl7pPr marL="2129820" indent="0">
              <a:buNone/>
              <a:defRPr sz="1553"/>
            </a:lvl7pPr>
            <a:lvl8pPr marL="2484791" indent="0">
              <a:buNone/>
              <a:defRPr sz="1553"/>
            </a:lvl8pPr>
            <a:lvl9pPr marL="2839761" indent="0">
              <a:buNone/>
              <a:defRPr sz="15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9002" y="3239929"/>
            <a:ext cx="2289709" cy="6002369"/>
          </a:xfrm>
        </p:spPr>
        <p:txBody>
          <a:bodyPr/>
          <a:lstStyle>
            <a:lvl1pPr marL="0" indent="0">
              <a:buNone/>
              <a:defRPr sz="1242"/>
            </a:lvl1pPr>
            <a:lvl2pPr marL="354970" indent="0">
              <a:buNone/>
              <a:defRPr sz="1087"/>
            </a:lvl2pPr>
            <a:lvl3pPr marL="709940" indent="0">
              <a:buNone/>
              <a:defRPr sz="932"/>
            </a:lvl3pPr>
            <a:lvl4pPr marL="1064910" indent="0">
              <a:buNone/>
              <a:defRPr sz="776"/>
            </a:lvl4pPr>
            <a:lvl5pPr marL="1419880" indent="0">
              <a:buNone/>
              <a:defRPr sz="776"/>
            </a:lvl5pPr>
            <a:lvl6pPr marL="1774850" indent="0">
              <a:buNone/>
              <a:defRPr sz="776"/>
            </a:lvl6pPr>
            <a:lvl7pPr marL="2129820" indent="0">
              <a:buNone/>
              <a:defRPr sz="776"/>
            </a:lvl7pPr>
            <a:lvl8pPr marL="2484791" indent="0">
              <a:buNone/>
              <a:defRPr sz="776"/>
            </a:lvl8pPr>
            <a:lvl9pPr marL="2839761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64876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077" y="574990"/>
            <a:ext cx="612314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077" y="2874937"/>
            <a:ext cx="612314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8077" y="10009783"/>
            <a:ext cx="15973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BDAEE6-434D-CB4E-8697-335C7BFBA63F}" type="datetimeFigureOut">
              <a:rPr lang="en-BG" smtClean="0"/>
              <a:t>13.02.24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51643" y="10009783"/>
            <a:ext cx="2396014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13880" y="10009783"/>
            <a:ext cx="1597343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685C1B-BE3A-3A42-96E3-E0C0825B4CBA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399563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pen and papers&#10;&#10;Description automatically generated">
            <a:extLst>
              <a:ext uri="{FF2B5EF4-FFF2-40B4-BE49-F238E27FC236}">
                <a16:creationId xmlns:a16="http://schemas.microsoft.com/office/drawing/2014/main" id="{550543DB-F96E-0CAD-C020-2C97ADE2C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99300" cy="236643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CAD1AAA-E51F-C96D-65F0-7B66C2561A7F}"/>
              </a:ext>
            </a:extLst>
          </p:cNvPr>
          <p:cNvSpPr/>
          <p:nvPr/>
        </p:nvSpPr>
        <p:spPr>
          <a:xfrm>
            <a:off x="637752" y="7349892"/>
            <a:ext cx="2785184" cy="146468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F28145A-F7D6-7086-5D6B-AFD71EAEAA8B}"/>
              </a:ext>
            </a:extLst>
          </p:cNvPr>
          <p:cNvSpPr/>
          <p:nvPr/>
        </p:nvSpPr>
        <p:spPr>
          <a:xfrm>
            <a:off x="3699077" y="7322810"/>
            <a:ext cx="2785184" cy="149176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E8AA14B-3CF7-7F3E-0DC3-BBADE74CA98E}"/>
              </a:ext>
            </a:extLst>
          </p:cNvPr>
          <p:cNvSpPr txBox="1">
            <a:spLocks/>
          </p:cNvSpPr>
          <p:nvPr/>
        </p:nvSpPr>
        <p:spPr>
          <a:xfrm>
            <a:off x="4657947" y="7583727"/>
            <a:ext cx="1707149" cy="309778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Accountability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6EFD451-33F8-60C5-1675-FE30566FBB64}"/>
              </a:ext>
            </a:extLst>
          </p:cNvPr>
          <p:cNvSpPr/>
          <p:nvPr/>
        </p:nvSpPr>
        <p:spPr>
          <a:xfrm>
            <a:off x="616027" y="5635205"/>
            <a:ext cx="2785184" cy="146468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A776918-9941-6050-4E40-75C9A6D42CA1}"/>
              </a:ext>
            </a:extLst>
          </p:cNvPr>
          <p:cNvSpPr/>
          <p:nvPr/>
        </p:nvSpPr>
        <p:spPr>
          <a:xfrm>
            <a:off x="3677352" y="5608123"/>
            <a:ext cx="2785184" cy="149176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F29F186-6008-7976-80E4-F42A8AF07166}"/>
              </a:ext>
            </a:extLst>
          </p:cNvPr>
          <p:cNvSpPr/>
          <p:nvPr/>
        </p:nvSpPr>
        <p:spPr>
          <a:xfrm>
            <a:off x="616028" y="3930390"/>
            <a:ext cx="2785184" cy="1464680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9432760-42F4-1426-9A3E-37C43B73C5BA}"/>
              </a:ext>
            </a:extLst>
          </p:cNvPr>
          <p:cNvSpPr/>
          <p:nvPr/>
        </p:nvSpPr>
        <p:spPr>
          <a:xfrm>
            <a:off x="3677353" y="3903308"/>
            <a:ext cx="2785184" cy="1491762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G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ECA5419C-71E7-E4B9-207C-0F30ABDF6627}"/>
              </a:ext>
            </a:extLst>
          </p:cNvPr>
          <p:cNvSpPr txBox="1">
            <a:spLocks/>
          </p:cNvSpPr>
          <p:nvPr/>
        </p:nvSpPr>
        <p:spPr>
          <a:xfrm>
            <a:off x="401183" y="1318547"/>
            <a:ext cx="5705734" cy="79696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85800">
              <a:lnSpc>
                <a:spcPct val="90000"/>
              </a:lnSpc>
              <a:spcBef>
                <a:spcPct val="0"/>
              </a:spcBef>
            </a:pPr>
            <a:r>
              <a:rPr lang="en-US" sz="2484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Design responsible AI solutions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FE9D229-734B-B3EA-C2E5-F18A3A22208E}"/>
              </a:ext>
            </a:extLst>
          </p:cNvPr>
          <p:cNvSpPr txBox="1">
            <a:spLocks/>
          </p:cNvSpPr>
          <p:nvPr/>
        </p:nvSpPr>
        <p:spPr>
          <a:xfrm>
            <a:off x="616028" y="2676472"/>
            <a:ext cx="5846508" cy="521919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kern="1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advise you on several ways to leverage the Microsoft Cloud and take advantage of the momentous business growth that only AI can provide.</a:t>
            </a:r>
            <a:r>
              <a:rPr lang="en-US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Meet with us to get started on your AI journey, and let’s discuss these exciting ways you can accelerate innovation. 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7BC3B97D-1705-1D73-2EFC-E397DA725AA3}"/>
              </a:ext>
            </a:extLst>
          </p:cNvPr>
          <p:cNvSpPr txBox="1">
            <a:spLocks/>
          </p:cNvSpPr>
          <p:nvPr/>
        </p:nvSpPr>
        <p:spPr>
          <a:xfrm>
            <a:off x="676704" y="9095111"/>
            <a:ext cx="5807557" cy="573051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600" b="1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more about responsible AI and start applying it to your business</a:t>
            </a:r>
          </a:p>
          <a:p>
            <a:pPr algn="l">
              <a:defRPr/>
            </a:pPr>
            <a:endParaRPr lang="en-US" sz="1600" b="1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defRPr/>
            </a:pPr>
            <a:endParaRPr lang="en-US" sz="1600" b="1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Picture Placeholder 17">
            <a:extLst>
              <a:ext uri="{FF2B5EF4-FFF2-40B4-BE49-F238E27FC236}">
                <a16:creationId xmlns:a16="http://schemas.microsoft.com/office/drawing/2014/main" id="{9069E122-9413-75E7-7725-2ABDBD3C61DC}"/>
              </a:ext>
            </a:extLst>
          </p:cNvPr>
          <p:cNvSpPr txBox="1">
            <a:spLocks/>
          </p:cNvSpPr>
          <p:nvPr/>
        </p:nvSpPr>
        <p:spPr>
          <a:xfrm>
            <a:off x="293088" y="327603"/>
            <a:ext cx="1838886" cy="796962"/>
          </a:xfrm>
          <a:prstGeom prst="rect">
            <a:avLst/>
          </a:prstGeom>
        </p:spPr>
        <p:txBody>
          <a:bodyPr lIns="94658" tIns="94658" rIns="94658" bIns="94658" anchor="ctr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highlight>
                  <a:srgbClr val="FFFF00"/>
                </a:highlight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33" dirty="0"/>
              <a:t>Insert your logo </a:t>
            </a:r>
            <a:br>
              <a:rPr lang="en-US" sz="933" dirty="0"/>
            </a:br>
            <a:r>
              <a:rPr lang="en-US" sz="933" dirty="0"/>
              <a:t>with a transparent background here or delete this box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307F2482-D7E5-1D41-A6F4-87FE163EAF81}"/>
              </a:ext>
            </a:extLst>
          </p:cNvPr>
          <p:cNvSpPr txBox="1">
            <a:spLocks/>
          </p:cNvSpPr>
          <p:nvPr/>
        </p:nvSpPr>
        <p:spPr>
          <a:xfrm>
            <a:off x="545176" y="10260772"/>
            <a:ext cx="5942377" cy="310956"/>
          </a:xfrm>
          <a:prstGeom prst="rect">
            <a:avLst/>
          </a:prstGeom>
        </p:spPr>
        <p:txBody>
          <a:bodyPr/>
          <a:lstStyle>
            <a:lvl1pPr marL="171450" indent="-17145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defTabSz="473367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034" dirty="0">
                <a:solidFill>
                  <a:prstClr val="black"/>
                </a:solidFill>
                <a:highlight>
                  <a:srgbClr val="FFFF00"/>
                </a:highlight>
                <a:latin typeface="Segoe UI"/>
              </a:rPr>
              <a:t>Insert your profile name | Your organization | Your email | Your website URL</a:t>
            </a:r>
            <a:endParaRPr lang="en-US" sz="620" dirty="0">
              <a:solidFill>
                <a:prstClr val="black"/>
              </a:solidFill>
              <a:highlight>
                <a:srgbClr val="FFFF00"/>
              </a:highlight>
              <a:latin typeface="Segoe UI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645E7A7-210A-D3B1-0A51-B19896F9F0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4310" y="396567"/>
            <a:ext cx="1581868" cy="709004"/>
          </a:xfrm>
          <a:prstGeom prst="rect">
            <a:avLst/>
          </a:prstGeom>
        </p:spPr>
      </p:pic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B80B90A-910E-6671-C57E-1DC935292F0D}"/>
              </a:ext>
            </a:extLst>
          </p:cNvPr>
          <p:cNvSpPr txBox="1">
            <a:spLocks/>
          </p:cNvSpPr>
          <p:nvPr/>
        </p:nvSpPr>
        <p:spPr>
          <a:xfrm>
            <a:off x="616028" y="3436363"/>
            <a:ext cx="5517244" cy="316073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kern="100" dirty="0">
                <a:solidFill>
                  <a:srgbClr val="0177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Trustworthy AI systems should be designed with: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B1FC23B-F72B-5B98-1AF8-ED766AD79905}"/>
              </a:ext>
            </a:extLst>
          </p:cNvPr>
          <p:cNvSpPr txBox="1">
            <a:spLocks/>
          </p:cNvSpPr>
          <p:nvPr/>
        </p:nvSpPr>
        <p:spPr>
          <a:xfrm>
            <a:off x="835120" y="4707744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kern="100" dirty="0">
                <a:latin typeface="Arial" panose="020B0604020202020204" pitchFamily="34" charset="0"/>
                <a:cs typeface="Arial" panose="020B0604020202020204" pitchFamily="34" charset="0"/>
              </a:rPr>
              <a:t>AI systems should treat people fairly so key checks and balances are in place to help mitigate fairness issues.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A8707609-CD9B-D61D-73B8-5639BB95B6DF}"/>
              </a:ext>
            </a:extLst>
          </p:cNvPr>
          <p:cNvSpPr txBox="1">
            <a:spLocks/>
          </p:cNvSpPr>
          <p:nvPr/>
        </p:nvSpPr>
        <p:spPr>
          <a:xfrm>
            <a:off x="3943692" y="4734403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kern="100" dirty="0">
                <a:latin typeface="Arial" panose="020B0604020202020204" pitchFamily="34" charset="0"/>
                <a:cs typeface="Arial" panose="020B0604020202020204" pitchFamily="34" charset="0"/>
              </a:rPr>
              <a:t>AI systems should perform reliably and safely. Rigorous monitoring, tracking, and validation make this possible.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03F6FF5F-4B15-2524-35A7-B246B3FE8CAD}"/>
              </a:ext>
            </a:extLst>
          </p:cNvPr>
          <p:cNvSpPr txBox="1">
            <a:spLocks/>
          </p:cNvSpPr>
          <p:nvPr/>
        </p:nvSpPr>
        <p:spPr>
          <a:xfrm>
            <a:off x="1835676" y="4264661"/>
            <a:ext cx="1521991" cy="316073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kern="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Fairness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3BD58F55-F39D-736C-5C9A-1E40A1F52FE3}"/>
              </a:ext>
            </a:extLst>
          </p:cNvPr>
          <p:cNvSpPr txBox="1">
            <a:spLocks/>
          </p:cNvSpPr>
          <p:nvPr/>
        </p:nvSpPr>
        <p:spPr>
          <a:xfrm>
            <a:off x="4500508" y="4278720"/>
            <a:ext cx="2388691" cy="316073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Reliability and safety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B16086CF-F72A-5A7D-3DBF-DF5704072C3D}"/>
              </a:ext>
            </a:extLst>
          </p:cNvPr>
          <p:cNvSpPr txBox="1">
            <a:spLocks/>
          </p:cNvSpPr>
          <p:nvPr/>
        </p:nvSpPr>
        <p:spPr>
          <a:xfrm>
            <a:off x="4636222" y="5869040"/>
            <a:ext cx="1707149" cy="309778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Inclusiveness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DCC1047-5E94-62B3-8687-8DCABE46EA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6313" y="3964552"/>
            <a:ext cx="682603" cy="682603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42B9D24B-7585-16A7-26ED-B998150298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41642" y="4067191"/>
            <a:ext cx="395702" cy="527602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D962BBEA-F71F-E436-EF4D-1E97381890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0541" y="5776293"/>
            <a:ext cx="565966" cy="44883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208DE0BB-0695-AA74-2722-B9C5572A5A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06178" y="5772468"/>
            <a:ext cx="562904" cy="475009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7A149CBE-034C-64D9-7A4F-D99469E6313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00251" y="7561439"/>
            <a:ext cx="536538" cy="476923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1D20D821-262B-4970-3488-2C6949C55D7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06178" y="7510724"/>
            <a:ext cx="509222" cy="509222"/>
          </a:xfrm>
          <a:prstGeom prst="rect">
            <a:avLst/>
          </a:prstGeom>
        </p:spPr>
      </p:pic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0E7EFFEB-CE3B-641E-8A59-CCA9D39DA62D}"/>
              </a:ext>
            </a:extLst>
          </p:cNvPr>
          <p:cNvSpPr txBox="1">
            <a:spLocks/>
          </p:cNvSpPr>
          <p:nvPr/>
        </p:nvSpPr>
        <p:spPr>
          <a:xfrm>
            <a:off x="835119" y="6412559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cs typeface="Segoe UI Semibold"/>
              </a:rPr>
              <a:t>AI systems should be secure and respect privacy. Azure implements a set of measures to protect data</a:t>
            </a:r>
            <a:endParaRPr lang="en-US" sz="1000" kern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982A2C40-6D05-FA2B-3C61-BEE969EB4B84}"/>
              </a:ext>
            </a:extLst>
          </p:cNvPr>
          <p:cNvSpPr txBox="1">
            <a:spLocks/>
          </p:cNvSpPr>
          <p:nvPr/>
        </p:nvSpPr>
        <p:spPr>
          <a:xfrm>
            <a:off x="3943691" y="6439218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>
                <a:cs typeface="Segoe UI Semibold"/>
              </a:rPr>
              <a:t>AI systems should empower and engage everyone. Model development must address potential barriers.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B07A85A3-FFDB-F592-1776-076C4B55538A}"/>
              </a:ext>
            </a:extLst>
          </p:cNvPr>
          <p:cNvSpPr txBox="1">
            <a:spLocks/>
          </p:cNvSpPr>
          <p:nvPr/>
        </p:nvSpPr>
        <p:spPr>
          <a:xfrm>
            <a:off x="1408780" y="5941172"/>
            <a:ext cx="2105966" cy="256689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Privacy and security</a:t>
            </a:r>
          </a:p>
          <a:p>
            <a:pPr algn="l"/>
            <a:endParaRPr lang="en-US" sz="1400" b="1" kern="1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7360233D-7C14-86F2-698F-6CEEB6593D6C}"/>
              </a:ext>
            </a:extLst>
          </p:cNvPr>
          <p:cNvSpPr txBox="1">
            <a:spLocks/>
          </p:cNvSpPr>
          <p:nvPr/>
        </p:nvSpPr>
        <p:spPr>
          <a:xfrm>
            <a:off x="856844" y="8127246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>
                <a:cs typeface="Segoe UI Semibold"/>
              </a:rPr>
              <a:t>AI systems should be understandable. This requires communication about systems’ limitations and characteristics</a:t>
            </a:r>
            <a:r>
              <a:rPr lang="en-US" sz="1050" dirty="0">
                <a:cs typeface="Segoe UI Semibold"/>
              </a:rPr>
              <a:t>.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27496E7-2E7D-84B9-8940-F1E440A353F6}"/>
              </a:ext>
            </a:extLst>
          </p:cNvPr>
          <p:cNvSpPr txBox="1">
            <a:spLocks/>
          </p:cNvSpPr>
          <p:nvPr/>
        </p:nvSpPr>
        <p:spPr>
          <a:xfrm>
            <a:off x="3965416" y="8153905"/>
            <a:ext cx="2399680" cy="585766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000" dirty="0">
                <a:cs typeface="Segoe UI Semibold"/>
              </a:rPr>
              <a:t>People involved in design and deployment are accountable for the AI system’s actions and decisions.</a:t>
            </a: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5140F85A-9A8C-F3E5-4F92-A15A5F1245F2}"/>
              </a:ext>
            </a:extLst>
          </p:cNvPr>
          <p:cNvSpPr txBox="1">
            <a:spLocks/>
          </p:cNvSpPr>
          <p:nvPr/>
        </p:nvSpPr>
        <p:spPr>
          <a:xfrm>
            <a:off x="1523269" y="7655859"/>
            <a:ext cx="1616576" cy="272477"/>
          </a:xfrm>
          <a:prstGeom prst="rect">
            <a:avLst/>
          </a:prstGeom>
          <a:noFill/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832AF616-1954-3F9F-8A3F-165CD4306BA9}"/>
              </a:ext>
            </a:extLst>
          </p:cNvPr>
          <p:cNvSpPr txBox="1">
            <a:spLocks/>
          </p:cNvSpPr>
          <p:nvPr/>
        </p:nvSpPr>
        <p:spPr>
          <a:xfrm>
            <a:off x="495428" y="9757263"/>
            <a:ext cx="5517244" cy="316073"/>
          </a:xfrm>
          <a:prstGeom prst="rect">
            <a:avLst/>
          </a:prstGeom>
        </p:spPr>
        <p:txBody>
          <a:bodyPr vert="horz" lIns="18288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endParaRPr lang="en-US" sz="1300" kern="100" dirty="0">
              <a:solidFill>
                <a:srgbClr val="0177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AD4983-E541-17A5-A45F-7E65D7A1F031}"/>
              </a:ext>
            </a:extLst>
          </p:cNvPr>
          <p:cNvSpPr txBox="1"/>
          <p:nvPr/>
        </p:nvSpPr>
        <p:spPr>
          <a:xfrm>
            <a:off x="563972" y="9732174"/>
            <a:ext cx="34014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kern="100" dirty="0">
                <a:latin typeface="Arial" panose="020B0604020202020204" pitchFamily="34" charset="0"/>
                <a:cs typeface="Arial" panose="020B0604020202020204" pitchFamily="34" charset="0"/>
              </a:rPr>
              <a:t>Get help developing your own AI strategy today</a:t>
            </a:r>
          </a:p>
          <a:p>
            <a:endParaRPr lang="en-BG" dirty="0"/>
          </a:p>
        </p:txBody>
      </p:sp>
    </p:spTree>
    <p:extLst>
      <p:ext uri="{BB962C8B-B14F-4D97-AF65-F5344CB8AC3E}">
        <p14:creationId xmlns:p14="http://schemas.microsoft.com/office/powerpoint/2010/main" val="2410672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B91377C-BCC7-4647-A927-3CEB35EA0D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5A45B7-2DB8-4644-9F31-81E93941C74C}"/>
</file>

<file path=customXml/itemProps3.xml><?xml version="1.0" encoding="utf-8"?>
<ds:datastoreItem xmlns:ds="http://schemas.openxmlformats.org/officeDocument/2006/customXml" ds:itemID="{8DC8A977-9B2A-4991-A7F2-F5014C9F2B5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221</Words>
  <Application>Microsoft Macintosh PowerPoint</Application>
  <PresentationFormat>Custom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Segoe UI</vt:lpstr>
      <vt:lpstr>Segoe UI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Hrulev, Milena (Petrova)</dc:creator>
  <cp:lastModifiedBy>Hrulev, Milena (Petrova)</cp:lastModifiedBy>
  <cp:revision>1</cp:revision>
  <dcterms:created xsi:type="dcterms:W3CDTF">2024-02-09T11:41:30Z</dcterms:created>
  <dcterms:modified xsi:type="dcterms:W3CDTF">2024-02-13T10:35:10Z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