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</p:sldIdLst>
  <p:sldSz cx="7099300" cy="125999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A24346-D8BE-3547-8A4B-8FE3716917F8}" v="9" dt="2024-02-13T11:13:32.6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6"/>
    <p:restoredTop sz="96327"/>
  </p:normalViewPr>
  <p:slideViewPr>
    <p:cSldViewPr snapToGrid="0">
      <p:cViewPr>
        <p:scale>
          <a:sx n="144" d="100"/>
          <a:sy n="144" d="100"/>
        </p:scale>
        <p:origin x="1680" y="-5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9CA24346-D8BE-3547-8A4B-8FE3716917F8}"/>
    <pc:docChg chg="undo custSel modSld">
      <pc:chgData name="Hrulev, Milena (Petrova)" userId="440ae848-7e83-4dd6-8b49-d6a60c3a3cd8" providerId="ADAL" clId="{9CA24346-D8BE-3547-8A4B-8FE3716917F8}" dt="2024-02-13T11:13:59.366" v="113" actId="1038"/>
      <pc:docMkLst>
        <pc:docMk/>
      </pc:docMkLst>
      <pc:sldChg chg="addSp delSp modSp mod">
        <pc:chgData name="Hrulev, Milena (Petrova)" userId="440ae848-7e83-4dd6-8b49-d6a60c3a3cd8" providerId="ADAL" clId="{9CA24346-D8BE-3547-8A4B-8FE3716917F8}" dt="2024-02-13T11:13:59.366" v="113" actId="1038"/>
        <pc:sldMkLst>
          <pc:docMk/>
          <pc:sldMk cId="3937247872" sldId="256"/>
        </pc:sldMkLst>
        <pc:spChg chg="del">
          <ac:chgData name="Hrulev, Milena (Petrova)" userId="440ae848-7e83-4dd6-8b49-d6a60c3a3cd8" providerId="ADAL" clId="{9CA24346-D8BE-3547-8A4B-8FE3716917F8}" dt="2024-02-13T11:09:11.878" v="21" actId="478"/>
          <ac:spMkLst>
            <pc:docMk/>
            <pc:sldMk cId="3937247872" sldId="256"/>
            <ac:spMk id="5" creationId="{C94C4193-1A7F-A031-6B7A-FC006A2D51C0}"/>
          </ac:spMkLst>
        </pc:spChg>
        <pc:spChg chg="del">
          <ac:chgData name="Hrulev, Milena (Petrova)" userId="440ae848-7e83-4dd6-8b49-d6a60c3a3cd8" providerId="ADAL" clId="{9CA24346-D8BE-3547-8A4B-8FE3716917F8}" dt="2024-02-13T11:09:21.043" v="24" actId="478"/>
          <ac:spMkLst>
            <pc:docMk/>
            <pc:sldMk cId="3937247872" sldId="256"/>
            <ac:spMk id="6" creationId="{104A557F-D5E7-A64A-D691-20A14AF7E97E}"/>
          </ac:spMkLst>
        </pc:spChg>
        <pc:spChg chg="del">
          <ac:chgData name="Hrulev, Milena (Petrova)" userId="440ae848-7e83-4dd6-8b49-d6a60c3a3cd8" providerId="ADAL" clId="{9CA24346-D8BE-3547-8A4B-8FE3716917F8}" dt="2024-02-13T11:09:30.232" v="30" actId="478"/>
          <ac:spMkLst>
            <pc:docMk/>
            <pc:sldMk cId="3937247872" sldId="256"/>
            <ac:spMk id="7" creationId="{DAB123E2-ACD4-65B9-14F2-275F665ED6B6}"/>
          </ac:spMkLst>
        </pc:spChg>
        <pc:spChg chg="mod">
          <ac:chgData name="Hrulev, Milena (Petrova)" userId="440ae848-7e83-4dd6-8b49-d6a60c3a3cd8" providerId="ADAL" clId="{9CA24346-D8BE-3547-8A4B-8FE3716917F8}" dt="2024-02-13T11:11:18.514" v="67" actId="1076"/>
          <ac:spMkLst>
            <pc:docMk/>
            <pc:sldMk cId="3937247872" sldId="256"/>
            <ac:spMk id="10" creationId="{219DD607-B9DA-E4AD-0232-51516AA3BE73}"/>
          </ac:spMkLst>
        </pc:spChg>
        <pc:spChg chg="mod">
          <ac:chgData name="Hrulev, Milena (Petrova)" userId="440ae848-7e83-4dd6-8b49-d6a60c3a3cd8" providerId="ADAL" clId="{9CA24346-D8BE-3547-8A4B-8FE3716917F8}" dt="2024-02-13T11:11:58.252" v="76" actId="1076"/>
          <ac:spMkLst>
            <pc:docMk/>
            <pc:sldMk cId="3937247872" sldId="256"/>
            <ac:spMk id="11" creationId="{A76852BB-88E4-D014-0AFA-F367A029F5B4}"/>
          </ac:spMkLst>
        </pc:spChg>
        <pc:spChg chg="mod">
          <ac:chgData name="Hrulev, Milena (Petrova)" userId="440ae848-7e83-4dd6-8b49-d6a60c3a3cd8" providerId="ADAL" clId="{9CA24346-D8BE-3547-8A4B-8FE3716917F8}" dt="2024-02-13T11:12:03.384" v="77" actId="1035"/>
          <ac:spMkLst>
            <pc:docMk/>
            <pc:sldMk cId="3937247872" sldId="256"/>
            <ac:spMk id="15" creationId="{CC18384D-C2DB-B3DD-C04C-64B3F90A4E34}"/>
          </ac:spMkLst>
        </pc:spChg>
        <pc:spChg chg="del">
          <ac:chgData name="Hrulev, Milena (Petrova)" userId="440ae848-7e83-4dd6-8b49-d6a60c3a3cd8" providerId="ADAL" clId="{9CA24346-D8BE-3547-8A4B-8FE3716917F8}" dt="2024-02-13T11:12:23.412" v="83" actId="478"/>
          <ac:spMkLst>
            <pc:docMk/>
            <pc:sldMk cId="3937247872" sldId="256"/>
            <ac:spMk id="20" creationId="{BF6BF621-A0DC-3BC7-BD02-DB0D917B66E3}"/>
          </ac:spMkLst>
        </pc:spChg>
        <pc:spChg chg="del">
          <ac:chgData name="Hrulev, Milena (Petrova)" userId="440ae848-7e83-4dd6-8b49-d6a60c3a3cd8" providerId="ADAL" clId="{9CA24346-D8BE-3547-8A4B-8FE3716917F8}" dt="2024-02-13T11:12:42.290" v="91" actId="478"/>
          <ac:spMkLst>
            <pc:docMk/>
            <pc:sldMk cId="3937247872" sldId="256"/>
            <ac:spMk id="22" creationId="{2AF3FFC2-2688-1694-BAFC-0978C70196D1}"/>
          </ac:spMkLst>
        </pc:spChg>
        <pc:spChg chg="del">
          <ac:chgData name="Hrulev, Milena (Petrova)" userId="440ae848-7e83-4dd6-8b49-d6a60c3a3cd8" providerId="ADAL" clId="{9CA24346-D8BE-3547-8A4B-8FE3716917F8}" dt="2024-02-13T11:13:09.468" v="96" actId="478"/>
          <ac:spMkLst>
            <pc:docMk/>
            <pc:sldMk cId="3937247872" sldId="256"/>
            <ac:spMk id="27" creationId="{310D213C-5D54-210F-B541-7722AB5C202E}"/>
          </ac:spMkLst>
        </pc:spChg>
        <pc:spChg chg="del">
          <ac:chgData name="Hrulev, Milena (Petrova)" userId="440ae848-7e83-4dd6-8b49-d6a60c3a3cd8" providerId="ADAL" clId="{9CA24346-D8BE-3547-8A4B-8FE3716917F8}" dt="2024-02-13T11:13:23.867" v="99" actId="478"/>
          <ac:spMkLst>
            <pc:docMk/>
            <pc:sldMk cId="3937247872" sldId="256"/>
            <ac:spMk id="28" creationId="{7E7D7B9F-12F5-84E6-4EC4-CD644E43F685}"/>
          </ac:spMkLst>
        </pc:spChg>
        <pc:spChg chg="mod">
          <ac:chgData name="Hrulev, Milena (Petrova)" userId="440ae848-7e83-4dd6-8b49-d6a60c3a3cd8" providerId="ADAL" clId="{9CA24346-D8BE-3547-8A4B-8FE3716917F8}" dt="2024-02-13T11:13:54.846" v="107" actId="1037"/>
          <ac:spMkLst>
            <pc:docMk/>
            <pc:sldMk cId="3937247872" sldId="256"/>
            <ac:spMk id="29" creationId="{9F366957-5DFD-C333-97FA-D4D8CBCACEF0}"/>
          </ac:spMkLst>
        </pc:spChg>
        <pc:spChg chg="mod">
          <ac:chgData name="Hrulev, Milena (Petrova)" userId="440ae848-7e83-4dd6-8b49-d6a60c3a3cd8" providerId="ADAL" clId="{9CA24346-D8BE-3547-8A4B-8FE3716917F8}" dt="2024-02-13T11:13:54.846" v="107" actId="1037"/>
          <ac:spMkLst>
            <pc:docMk/>
            <pc:sldMk cId="3937247872" sldId="256"/>
            <ac:spMk id="30" creationId="{BF89CFDC-F476-C9A6-B441-AE2BE70968FE}"/>
          </ac:spMkLst>
        </pc:spChg>
        <pc:spChg chg="mod">
          <ac:chgData name="Hrulev, Milena (Petrova)" userId="440ae848-7e83-4dd6-8b49-d6a60c3a3cd8" providerId="ADAL" clId="{9CA24346-D8BE-3547-8A4B-8FE3716917F8}" dt="2024-02-13T11:13:59.366" v="113" actId="1038"/>
          <ac:spMkLst>
            <pc:docMk/>
            <pc:sldMk cId="3937247872" sldId="256"/>
            <ac:spMk id="31" creationId="{56EC4B64-4B44-7348-FED4-356BF3756B42}"/>
          </ac:spMkLst>
        </pc:spChg>
        <pc:spChg chg="mod">
          <ac:chgData name="Hrulev, Milena (Petrova)" userId="440ae848-7e83-4dd6-8b49-d6a60c3a3cd8" providerId="ADAL" clId="{9CA24346-D8BE-3547-8A4B-8FE3716917F8}" dt="2024-02-13T11:13:59.366" v="113" actId="1038"/>
          <ac:spMkLst>
            <pc:docMk/>
            <pc:sldMk cId="3937247872" sldId="256"/>
            <ac:spMk id="32" creationId="{E4C12912-1053-5BF6-3D09-886124090279}"/>
          </ac:spMkLst>
        </pc:spChg>
        <pc:spChg chg="del">
          <ac:chgData name="Hrulev, Milena (Petrova)" userId="440ae848-7e83-4dd6-8b49-d6a60c3a3cd8" providerId="ADAL" clId="{9CA24346-D8BE-3547-8A4B-8FE3716917F8}" dt="2024-02-13T11:13:27.073" v="100" actId="478"/>
          <ac:spMkLst>
            <pc:docMk/>
            <pc:sldMk cId="3937247872" sldId="256"/>
            <ac:spMk id="33" creationId="{C47F6958-B241-5235-39EF-80DC3CA9E8A7}"/>
          </ac:spMkLst>
        </pc:spChg>
        <pc:spChg chg="del">
          <ac:chgData name="Hrulev, Milena (Petrova)" userId="440ae848-7e83-4dd6-8b49-d6a60c3a3cd8" providerId="ADAL" clId="{9CA24346-D8BE-3547-8A4B-8FE3716917F8}" dt="2024-02-13T11:13:28.186" v="101" actId="478"/>
          <ac:spMkLst>
            <pc:docMk/>
            <pc:sldMk cId="3937247872" sldId="256"/>
            <ac:spMk id="34" creationId="{9B9B80CD-0DF0-E051-45CA-AB1F901016C4}"/>
          </ac:spMkLst>
        </pc:spChg>
        <pc:spChg chg="mod">
          <ac:chgData name="Hrulev, Milena (Petrova)" userId="440ae848-7e83-4dd6-8b49-d6a60c3a3cd8" providerId="ADAL" clId="{9CA24346-D8BE-3547-8A4B-8FE3716917F8}" dt="2024-02-13T11:13:54.846" v="107" actId="1037"/>
          <ac:spMkLst>
            <pc:docMk/>
            <pc:sldMk cId="3937247872" sldId="256"/>
            <ac:spMk id="35" creationId="{2527AEBF-3B03-D9C4-2402-E61EB532D60C}"/>
          </ac:spMkLst>
        </pc:spChg>
        <pc:spChg chg="mod">
          <ac:chgData name="Hrulev, Milena (Petrova)" userId="440ae848-7e83-4dd6-8b49-d6a60c3a3cd8" providerId="ADAL" clId="{9CA24346-D8BE-3547-8A4B-8FE3716917F8}" dt="2024-02-13T11:13:54.846" v="107" actId="1037"/>
          <ac:spMkLst>
            <pc:docMk/>
            <pc:sldMk cId="3937247872" sldId="256"/>
            <ac:spMk id="36" creationId="{9054C6B4-349A-35D2-3EFE-62F2593BDEBF}"/>
          </ac:spMkLst>
        </pc:spChg>
        <pc:spChg chg="mod">
          <ac:chgData name="Hrulev, Milena (Petrova)" userId="440ae848-7e83-4dd6-8b49-d6a60c3a3cd8" providerId="ADAL" clId="{9CA24346-D8BE-3547-8A4B-8FE3716917F8}" dt="2024-02-13T11:13:59.366" v="113" actId="1038"/>
          <ac:spMkLst>
            <pc:docMk/>
            <pc:sldMk cId="3937247872" sldId="256"/>
            <ac:spMk id="37" creationId="{64E7B7C7-1815-1ABD-9ACD-C82E7E17D215}"/>
          </ac:spMkLst>
        </pc:spChg>
        <pc:spChg chg="mod">
          <ac:chgData name="Hrulev, Milena (Petrova)" userId="440ae848-7e83-4dd6-8b49-d6a60c3a3cd8" providerId="ADAL" clId="{9CA24346-D8BE-3547-8A4B-8FE3716917F8}" dt="2024-02-13T11:13:59.366" v="113" actId="1038"/>
          <ac:spMkLst>
            <pc:docMk/>
            <pc:sldMk cId="3937247872" sldId="256"/>
            <ac:spMk id="38" creationId="{C0DFEF97-3594-73FE-00D0-109EBE2E7B3D}"/>
          </ac:spMkLst>
        </pc:spChg>
        <pc:spChg chg="add del mod">
          <ac:chgData name="Hrulev, Milena (Petrova)" userId="440ae848-7e83-4dd6-8b49-d6a60c3a3cd8" providerId="ADAL" clId="{9CA24346-D8BE-3547-8A4B-8FE3716917F8}" dt="2024-02-13T11:08:37.796" v="14" actId="11529"/>
          <ac:spMkLst>
            <pc:docMk/>
            <pc:sldMk cId="3937247872" sldId="256"/>
            <ac:spMk id="42" creationId="{ED5AA499-845C-914C-91FC-CDCF031B8758}"/>
          </ac:spMkLst>
        </pc:spChg>
        <pc:spChg chg="add mod">
          <ac:chgData name="Hrulev, Milena (Petrova)" userId="440ae848-7e83-4dd6-8b49-d6a60c3a3cd8" providerId="ADAL" clId="{9CA24346-D8BE-3547-8A4B-8FE3716917F8}" dt="2024-02-13T11:10:28.484" v="35" actId="14100"/>
          <ac:spMkLst>
            <pc:docMk/>
            <pc:sldMk cId="3937247872" sldId="256"/>
            <ac:spMk id="43" creationId="{C636377E-D860-344E-BE52-E0BC07ED4530}"/>
          </ac:spMkLst>
        </pc:spChg>
        <pc:spChg chg="add mod">
          <ac:chgData name="Hrulev, Milena (Petrova)" userId="440ae848-7e83-4dd6-8b49-d6a60c3a3cd8" providerId="ADAL" clId="{9CA24346-D8BE-3547-8A4B-8FE3716917F8}" dt="2024-02-13T11:10:28.484" v="35" actId="14100"/>
          <ac:spMkLst>
            <pc:docMk/>
            <pc:sldMk cId="3937247872" sldId="256"/>
            <ac:spMk id="44" creationId="{27D3E86E-C566-2801-36B2-40D7E54AA305}"/>
          </ac:spMkLst>
        </pc:spChg>
        <pc:spChg chg="add mod">
          <ac:chgData name="Hrulev, Milena (Petrova)" userId="440ae848-7e83-4dd6-8b49-d6a60c3a3cd8" providerId="ADAL" clId="{9CA24346-D8BE-3547-8A4B-8FE3716917F8}" dt="2024-02-13T11:10:28.484" v="35" actId="14100"/>
          <ac:spMkLst>
            <pc:docMk/>
            <pc:sldMk cId="3937247872" sldId="256"/>
            <ac:spMk id="45" creationId="{5911E242-8BEF-DA35-A0AD-615251EB73D4}"/>
          </ac:spMkLst>
        </pc:spChg>
        <pc:spChg chg="add mod">
          <ac:chgData name="Hrulev, Milena (Petrova)" userId="440ae848-7e83-4dd6-8b49-d6a60c3a3cd8" providerId="ADAL" clId="{9CA24346-D8BE-3547-8A4B-8FE3716917F8}" dt="2024-02-13T11:12:20.897" v="82" actId="14100"/>
          <ac:spMkLst>
            <pc:docMk/>
            <pc:sldMk cId="3937247872" sldId="256"/>
            <ac:spMk id="46" creationId="{1A48633F-C167-9329-D334-D4A8379ADD60}"/>
          </ac:spMkLst>
        </pc:spChg>
        <pc:spChg chg="add del mod">
          <ac:chgData name="Hrulev, Milena (Petrova)" userId="440ae848-7e83-4dd6-8b49-d6a60c3a3cd8" providerId="ADAL" clId="{9CA24346-D8BE-3547-8A4B-8FE3716917F8}" dt="2024-02-13T11:12:49.640" v="92" actId="1076"/>
          <ac:spMkLst>
            <pc:docMk/>
            <pc:sldMk cId="3937247872" sldId="256"/>
            <ac:spMk id="47" creationId="{087888F0-C4B9-F8E0-2E52-E183E4734D39}"/>
          </ac:spMkLst>
        </pc:spChg>
        <pc:spChg chg="add mod">
          <ac:chgData name="Hrulev, Milena (Petrova)" userId="440ae848-7e83-4dd6-8b49-d6a60c3a3cd8" providerId="ADAL" clId="{9CA24346-D8BE-3547-8A4B-8FE3716917F8}" dt="2024-02-13T11:13:06.899" v="95" actId="14100"/>
          <ac:spMkLst>
            <pc:docMk/>
            <pc:sldMk cId="3937247872" sldId="256"/>
            <ac:spMk id="48" creationId="{6BDAB683-E6CD-CA1C-4495-46AE0AFCBC7C}"/>
          </ac:spMkLst>
        </pc:spChg>
        <pc:spChg chg="add mod">
          <ac:chgData name="Hrulev, Milena (Petrova)" userId="440ae848-7e83-4dd6-8b49-d6a60c3a3cd8" providerId="ADAL" clId="{9CA24346-D8BE-3547-8A4B-8FE3716917F8}" dt="2024-02-13T11:13:20.473" v="98" actId="1076"/>
          <ac:spMkLst>
            <pc:docMk/>
            <pc:sldMk cId="3937247872" sldId="256"/>
            <ac:spMk id="49" creationId="{0185DF01-171B-F381-FBE4-5A83A2682D67}"/>
          </ac:spMkLst>
        </pc:spChg>
        <pc:spChg chg="add mod">
          <ac:chgData name="Hrulev, Milena (Petrova)" userId="440ae848-7e83-4dd6-8b49-d6a60c3a3cd8" providerId="ADAL" clId="{9CA24346-D8BE-3547-8A4B-8FE3716917F8}" dt="2024-02-13T11:13:38.524" v="103" actId="1076"/>
          <ac:spMkLst>
            <pc:docMk/>
            <pc:sldMk cId="3937247872" sldId="256"/>
            <ac:spMk id="50" creationId="{FB1EE036-4777-8E89-F1C2-F799EF4214E3}"/>
          </ac:spMkLst>
        </pc:spChg>
        <pc:spChg chg="add mod">
          <ac:chgData name="Hrulev, Milena (Petrova)" userId="440ae848-7e83-4dd6-8b49-d6a60c3a3cd8" providerId="ADAL" clId="{9CA24346-D8BE-3547-8A4B-8FE3716917F8}" dt="2024-02-13T11:13:38.524" v="103" actId="1076"/>
          <ac:spMkLst>
            <pc:docMk/>
            <pc:sldMk cId="3937247872" sldId="256"/>
            <ac:spMk id="51" creationId="{942E9E18-A940-9085-659C-22D8ED303B32}"/>
          </ac:spMkLst>
        </pc:spChg>
        <pc:picChg chg="add mod">
          <ac:chgData name="Hrulev, Milena (Petrova)" userId="440ae848-7e83-4dd6-8b49-d6a60c3a3cd8" providerId="ADAL" clId="{9CA24346-D8BE-3547-8A4B-8FE3716917F8}" dt="2024-02-13T11:07:51.262" v="5" actId="167"/>
          <ac:picMkLst>
            <pc:docMk/>
            <pc:sldMk cId="3937247872" sldId="256"/>
            <ac:picMk id="3" creationId="{61597A43-DB75-D982-B4D5-9308F15A268F}"/>
          </ac:picMkLst>
        </pc:picChg>
        <pc:picChg chg="del">
          <ac:chgData name="Hrulev, Milena (Petrova)" userId="440ae848-7e83-4dd6-8b49-d6a60c3a3cd8" providerId="ADAL" clId="{9CA24346-D8BE-3547-8A4B-8FE3716917F8}" dt="2024-02-13T11:07:37.729" v="0" actId="478"/>
          <ac:picMkLst>
            <pc:docMk/>
            <pc:sldMk cId="3937247872" sldId="256"/>
            <ac:picMk id="4" creationId="{8A3D16C7-1ED6-B54E-60C4-EAEB040613EA}"/>
          </ac:picMkLst>
        </pc:picChg>
        <pc:picChg chg="mod">
          <ac:chgData name="Hrulev, Milena (Petrova)" userId="440ae848-7e83-4dd6-8b49-d6a60c3a3cd8" providerId="ADAL" clId="{9CA24346-D8BE-3547-8A4B-8FE3716917F8}" dt="2024-02-13T11:10:32.932" v="45" actId="1037"/>
          <ac:picMkLst>
            <pc:docMk/>
            <pc:sldMk cId="3937247872" sldId="256"/>
            <ac:picMk id="14" creationId="{06555A51-2091-36A7-274C-FF9997CEDB74}"/>
          </ac:picMkLst>
        </pc:picChg>
        <pc:picChg chg="mod">
          <ac:chgData name="Hrulev, Milena (Petrova)" userId="440ae848-7e83-4dd6-8b49-d6a60c3a3cd8" providerId="ADAL" clId="{9CA24346-D8BE-3547-8A4B-8FE3716917F8}" dt="2024-02-13T11:10:44.140" v="52" actId="1038"/>
          <ac:picMkLst>
            <pc:docMk/>
            <pc:sldMk cId="3937247872" sldId="256"/>
            <ac:picMk id="18" creationId="{9D234A47-B24D-BA69-BDD0-9958AC6C2BF3}"/>
          </ac:picMkLst>
        </pc:picChg>
        <pc:picChg chg="mod">
          <ac:chgData name="Hrulev, Milena (Petrova)" userId="440ae848-7e83-4dd6-8b49-d6a60c3a3cd8" providerId="ADAL" clId="{9CA24346-D8BE-3547-8A4B-8FE3716917F8}" dt="2024-02-13T11:10:47.360" v="58" actId="1038"/>
          <ac:picMkLst>
            <pc:docMk/>
            <pc:sldMk cId="3937247872" sldId="256"/>
            <ac:picMk id="19" creationId="{5843CF34-43F0-BE15-FAC9-B4453743AF4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2062083"/>
            <a:ext cx="6034405" cy="4386662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6617911"/>
            <a:ext cx="5324475" cy="3042080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8229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60021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670833"/>
            <a:ext cx="1530787" cy="106779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670833"/>
            <a:ext cx="4503618" cy="106779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743300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82139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3141251"/>
            <a:ext cx="6123146" cy="5241244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8432079"/>
            <a:ext cx="6123146" cy="2756246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>
                    <a:tint val="82000"/>
                  </a:schemeClr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82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1564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3354163"/>
            <a:ext cx="3017203" cy="799457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3354163"/>
            <a:ext cx="3017203" cy="799457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54300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670836"/>
            <a:ext cx="6123146" cy="243541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3088748"/>
            <a:ext cx="3003336" cy="1513748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4602496"/>
            <a:ext cx="3003336" cy="676957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3088748"/>
            <a:ext cx="3018127" cy="1513748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4602496"/>
            <a:ext cx="3018127" cy="676957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83222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46457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43587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839999"/>
            <a:ext cx="2289709" cy="2939997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814168"/>
            <a:ext cx="3594021" cy="8954158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3779996"/>
            <a:ext cx="2289709" cy="7002911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0846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839999"/>
            <a:ext cx="2289709" cy="2939997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814168"/>
            <a:ext cx="3594021" cy="8954158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3779996"/>
            <a:ext cx="2289709" cy="7002911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76274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670836"/>
            <a:ext cx="6123146" cy="24354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3354163"/>
            <a:ext cx="6123146" cy="79945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11678325"/>
            <a:ext cx="1597343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F547A7-274D-D247-9DF6-C16E3FF88CD7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11678325"/>
            <a:ext cx="2396014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11678325"/>
            <a:ext cx="1597343" cy="670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3542D8-177E-1C4D-B6DE-A01210AD3461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7689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Relationship Id="rId14" Type="http://schemas.openxmlformats.org/officeDocument/2006/relationships/hyperlink" Target="https://tools.totaleconomicimpact.com/go/microsoft/azureai/index.html?lang=en-u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down holding a tablet&#10;&#10;Description automatically generated">
            <a:extLst>
              <a:ext uri="{FF2B5EF4-FFF2-40B4-BE49-F238E27FC236}">
                <a16:creationId xmlns:a16="http://schemas.microsoft.com/office/drawing/2014/main" id="{61597A43-DB75-D982-B4D5-9308F15A2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99300" cy="2366433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2F4DC0C4-7E07-98A6-A90C-4BE4457A8B5A}"/>
              </a:ext>
            </a:extLst>
          </p:cNvPr>
          <p:cNvSpPr txBox="1">
            <a:spLocks/>
          </p:cNvSpPr>
          <p:nvPr/>
        </p:nvSpPr>
        <p:spPr>
          <a:xfrm>
            <a:off x="401183" y="1318547"/>
            <a:ext cx="5705734" cy="79696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 the way</a:t>
            </a:r>
          </a:p>
          <a:p>
            <a:pPr algn="l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era of AI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76DF599-8097-FAA4-9365-C62B7311B0B9}"/>
              </a:ext>
            </a:extLst>
          </p:cNvPr>
          <p:cNvSpPr txBox="1">
            <a:spLocks/>
          </p:cNvSpPr>
          <p:nvPr/>
        </p:nvSpPr>
        <p:spPr>
          <a:xfrm>
            <a:off x="616028" y="2689881"/>
            <a:ext cx="5846508" cy="420777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Redefine and recalibrate your organization’s growth trajectory by embracing AI technology - the key to thriving and leading in a world that’s constantly evolving</a:t>
            </a:r>
            <a:endParaRPr lang="en-US" sz="114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9DD607-B9DA-E4AD-0232-51516AA3BE73}"/>
              </a:ext>
            </a:extLst>
          </p:cNvPr>
          <p:cNvSpPr txBox="1"/>
          <p:nvPr/>
        </p:nvSpPr>
        <p:spPr>
          <a:xfrm>
            <a:off x="2800269" y="4307408"/>
            <a:ext cx="1670196" cy="5730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AI technology </a:t>
            </a:r>
            <a:r>
              <a:rPr lang="en-US" sz="1034" b="1" dirty="0">
                <a:latin typeface="Arial" panose="020B0604020202020204" pitchFamily="34" charset="0"/>
                <a:cs typeface="Arial" panose="020B0604020202020204" pitchFamily="34" charset="0"/>
              </a:rPr>
              <a:t>is here now </a:t>
            </a:r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- not five years</a:t>
            </a:r>
            <a:endParaRPr lang="bg-BG" sz="1034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from now.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6852BB-88E4-D014-0AFA-F367A029F5B4}"/>
              </a:ext>
            </a:extLst>
          </p:cNvPr>
          <p:cNvSpPr txBox="1"/>
          <p:nvPr/>
        </p:nvSpPr>
        <p:spPr>
          <a:xfrm>
            <a:off x="4796478" y="4283389"/>
            <a:ext cx="1796305" cy="5730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34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The potential</a:t>
            </a:r>
            <a:r>
              <a:rPr lang="bg-BG" sz="1034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US" sz="1034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for </a:t>
            </a:r>
            <a:endParaRPr lang="bg-BG" sz="1034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r>
              <a:rPr lang="en-US" sz="1034" b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meaningful business </a:t>
            </a:r>
            <a:r>
              <a:rPr lang="en-US" sz="1034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impact is real.</a:t>
            </a:r>
          </a:p>
        </p:txBody>
      </p:sp>
      <p:sp>
        <p:nvSpPr>
          <p:cNvPr id="12" name="Picture Placeholder 17">
            <a:extLst>
              <a:ext uri="{FF2B5EF4-FFF2-40B4-BE49-F238E27FC236}">
                <a16:creationId xmlns:a16="http://schemas.microsoft.com/office/drawing/2014/main" id="{68D2B458-B255-08BC-4A73-DB4445B99CC4}"/>
              </a:ext>
            </a:extLst>
          </p:cNvPr>
          <p:cNvSpPr txBox="1">
            <a:spLocks/>
          </p:cNvSpPr>
          <p:nvPr/>
        </p:nvSpPr>
        <p:spPr>
          <a:xfrm>
            <a:off x="293088" y="327603"/>
            <a:ext cx="1838886" cy="796962"/>
          </a:xfrm>
          <a:prstGeom prst="rect">
            <a:avLst/>
          </a:prstGeom>
        </p:spPr>
        <p:txBody>
          <a:bodyPr lIns="94658" tIns="94658" rIns="94658" bIns="94658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33" dirty="0"/>
              <a:t>Insert your logo </a:t>
            </a:r>
            <a:br>
              <a:rPr lang="en-US" sz="933" dirty="0"/>
            </a:br>
            <a:r>
              <a:rPr lang="en-US" sz="933" dirty="0"/>
              <a:t>with a transparent background here or delete this box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E696FAC5-A669-0A4C-D5EA-8D0AB08F3699}"/>
              </a:ext>
            </a:extLst>
          </p:cNvPr>
          <p:cNvSpPr txBox="1">
            <a:spLocks/>
          </p:cNvSpPr>
          <p:nvPr/>
        </p:nvSpPr>
        <p:spPr>
          <a:xfrm>
            <a:off x="568093" y="12088441"/>
            <a:ext cx="5942377" cy="310956"/>
          </a:xfrm>
          <a:prstGeom prst="rect">
            <a:avLst/>
          </a:prstGeom>
        </p:spPr>
        <p:txBody>
          <a:bodyPr/>
          <a:lstStyle>
            <a:lvl1pPr marL="171450" indent="-17145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4733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034" dirty="0">
                <a:solidFill>
                  <a:prstClr val="black"/>
                </a:solidFill>
                <a:highlight>
                  <a:srgbClr val="FFFF00"/>
                </a:highlight>
                <a:latin typeface="Segoe UI"/>
              </a:rPr>
              <a:t>Insert your profile name | Your organization | Your email | Your website URL</a:t>
            </a:r>
            <a:endParaRPr lang="en-US" sz="620" dirty="0">
              <a:solidFill>
                <a:prstClr val="black"/>
              </a:solidFill>
              <a:highlight>
                <a:srgbClr val="FFFF00"/>
              </a:highlight>
              <a:latin typeface="Segoe UI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06555A51-2091-36A7-274C-FF9997CEDB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1458" y="3585427"/>
            <a:ext cx="514826" cy="5148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C18384D-C2DB-B3DD-C04C-64B3F90A4E34}"/>
              </a:ext>
            </a:extLst>
          </p:cNvPr>
          <p:cNvSpPr txBox="1"/>
          <p:nvPr/>
        </p:nvSpPr>
        <p:spPr>
          <a:xfrm>
            <a:off x="738384" y="4303199"/>
            <a:ext cx="1676328" cy="745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34" b="1" dirty="0"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r>
              <a:rPr lang="bg-BG" sz="1034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34" b="1" dirty="0">
                <a:latin typeface="Arial" panose="020B0604020202020204" pitchFamily="34" charset="0"/>
                <a:cs typeface="Arial" panose="020B0604020202020204" pitchFamily="34" charset="0"/>
              </a:rPr>
              <a:t>is changing</a:t>
            </a:r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, and new forces drive innovation each day</a:t>
            </a:r>
            <a:r>
              <a:rPr lang="en-US" sz="114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34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34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138A100-B5AA-0F06-C67C-1AC258300B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253" y="5486256"/>
            <a:ext cx="564127" cy="5641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36D59E9-08F9-36F2-5E10-03B118532D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4310" y="396567"/>
            <a:ext cx="1581868" cy="709004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9D234A47-B24D-BA69-BDD0-9958AC6C2B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65145" y="3558701"/>
            <a:ext cx="541552" cy="54155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843CF34-43F0-BE15-FAC9-B4453743AF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286231" y="3484224"/>
            <a:ext cx="616029" cy="61602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1A36C1A-26F2-9E4D-3398-2183D821F433}"/>
              </a:ext>
            </a:extLst>
          </p:cNvPr>
          <p:cNvSpPr txBox="1"/>
          <p:nvPr/>
        </p:nvSpPr>
        <p:spPr>
          <a:xfrm>
            <a:off x="1419507" y="5627444"/>
            <a:ext cx="2012806" cy="687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Build differentiated experiences and apps through AI.</a:t>
            </a:r>
          </a:p>
          <a:p>
            <a:endParaRPr lang="en-BG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53E164-C041-81BA-C1B5-E8C136DB90F2}"/>
              </a:ext>
            </a:extLst>
          </p:cNvPr>
          <p:cNvSpPr txBox="1"/>
          <p:nvPr/>
        </p:nvSpPr>
        <p:spPr>
          <a:xfrm>
            <a:off x="4470465" y="5524218"/>
            <a:ext cx="211676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Accelerate the </a:t>
            </a:r>
            <a:b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productivity of your organization with AI.</a:t>
            </a:r>
          </a:p>
          <a:p>
            <a:endParaRPr lang="en-BG" dirty="0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969DD17E-771C-B33B-60AC-7ECB1E7400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35543" y="5531747"/>
            <a:ext cx="466367" cy="466367"/>
          </a:xfrm>
          <a:prstGeom prst="rect">
            <a:avLst/>
          </a:prstGeom>
        </p:spPr>
      </p:pic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8FEF550E-1232-C858-A222-B7D9B5069428}"/>
              </a:ext>
            </a:extLst>
          </p:cNvPr>
          <p:cNvSpPr txBox="1">
            <a:spLocks/>
          </p:cNvSpPr>
          <p:nvPr/>
        </p:nvSpPr>
        <p:spPr>
          <a:xfrm>
            <a:off x="612619" y="6489758"/>
            <a:ext cx="5926299" cy="32719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AI enables opportunities for your business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C989B889-8C82-3931-4582-C0CA00619DA5}"/>
              </a:ext>
            </a:extLst>
          </p:cNvPr>
          <p:cNvSpPr txBox="1">
            <a:spLocks/>
          </p:cNvSpPr>
          <p:nvPr/>
        </p:nvSpPr>
        <p:spPr>
          <a:xfrm>
            <a:off x="609126" y="6980759"/>
            <a:ext cx="5846508" cy="656053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Minimize costs, automate workflows, and deliver state-of-the-art services with the help of Microsoft Azure AI, which protects your data while providing the tools you need to innovate.</a:t>
            </a: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9F366957-5DFD-C333-97FA-D4D8CBCACEF0}"/>
              </a:ext>
            </a:extLst>
          </p:cNvPr>
          <p:cNvSpPr txBox="1">
            <a:spLocks/>
          </p:cNvSpPr>
          <p:nvPr/>
        </p:nvSpPr>
        <p:spPr>
          <a:xfrm>
            <a:off x="846356" y="8199290"/>
            <a:ext cx="2399680" cy="626618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Net present value over three years for a composite organization aggregated from survey responses. </a:t>
            </a:r>
            <a:r>
              <a:rPr lang="en-US" sz="1034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F89CFDC-F476-C9A6-B441-AE2BE70968FE}"/>
              </a:ext>
            </a:extLst>
          </p:cNvPr>
          <p:cNvSpPr txBox="1"/>
          <p:nvPr/>
        </p:nvSpPr>
        <p:spPr>
          <a:xfrm>
            <a:off x="796383" y="7717030"/>
            <a:ext cx="1383712" cy="331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$23.3 million</a:t>
            </a: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56EC4B64-4B44-7348-FED4-356BF3756B42}"/>
              </a:ext>
            </a:extLst>
          </p:cNvPr>
          <p:cNvSpPr txBox="1">
            <a:spLocks/>
          </p:cNvSpPr>
          <p:nvPr/>
        </p:nvSpPr>
        <p:spPr>
          <a:xfrm>
            <a:off x="3907023" y="8190932"/>
            <a:ext cx="2399680" cy="626618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Reduction of manual work and enabling employees to reallocate their time to higher-value work.1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C12912-1053-5BF6-3D09-886124090279}"/>
              </a:ext>
            </a:extLst>
          </p:cNvPr>
          <p:cNvSpPr txBox="1"/>
          <p:nvPr/>
        </p:nvSpPr>
        <p:spPr>
          <a:xfrm>
            <a:off x="3857050" y="7708672"/>
            <a:ext cx="582211" cy="331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2527AEBF-3B03-D9C4-2402-E61EB532D60C}"/>
              </a:ext>
            </a:extLst>
          </p:cNvPr>
          <p:cNvSpPr txBox="1">
            <a:spLocks/>
          </p:cNvSpPr>
          <p:nvPr/>
        </p:nvSpPr>
        <p:spPr>
          <a:xfrm>
            <a:off x="850851" y="9688339"/>
            <a:ext cx="2399680" cy="626618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Increase in work output when automating and scaling processes to benefit of business growth.</a:t>
            </a:r>
            <a:r>
              <a:rPr lang="en-US" sz="1034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054C6B4-349A-35D2-3EFE-62F2593BDEBF}"/>
              </a:ext>
            </a:extLst>
          </p:cNvPr>
          <p:cNvSpPr txBox="1"/>
          <p:nvPr/>
        </p:nvSpPr>
        <p:spPr>
          <a:xfrm>
            <a:off x="800878" y="9206079"/>
            <a:ext cx="692818" cy="331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150%</a:t>
            </a:r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64E7B7C7-1815-1ABD-9ACD-C82E7E17D215}"/>
              </a:ext>
            </a:extLst>
          </p:cNvPr>
          <p:cNvSpPr txBox="1">
            <a:spLocks/>
          </p:cNvSpPr>
          <p:nvPr/>
        </p:nvSpPr>
        <p:spPr>
          <a:xfrm>
            <a:off x="3911518" y="9679981"/>
            <a:ext cx="2399680" cy="626618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Return on investment (ROI), </a:t>
            </a:r>
          </a:p>
          <a:p>
            <a:r>
              <a:rPr lang="en-US" sz="1034" dirty="0">
                <a:latin typeface="Arial" panose="020B0604020202020204" pitchFamily="34" charset="0"/>
                <a:cs typeface="Arial" panose="020B0604020202020204" pitchFamily="34" charset="0"/>
              </a:rPr>
              <a:t>in benefits of $31.5 million versus costs of $8.2 million.</a:t>
            </a:r>
            <a:r>
              <a:rPr lang="en-US" sz="1034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DFEF97-3594-73FE-00D0-109EBE2E7B3D}"/>
              </a:ext>
            </a:extLst>
          </p:cNvPr>
          <p:cNvSpPr txBox="1"/>
          <p:nvPr/>
        </p:nvSpPr>
        <p:spPr>
          <a:xfrm>
            <a:off x="3861545" y="9197721"/>
            <a:ext cx="692818" cy="331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53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284%</a:t>
            </a:r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A3180CA7-849C-4768-B728-ED4C8B480CB1}"/>
              </a:ext>
            </a:extLst>
          </p:cNvPr>
          <p:cNvSpPr txBox="1">
            <a:spLocks/>
          </p:cNvSpPr>
          <p:nvPr/>
        </p:nvSpPr>
        <p:spPr>
          <a:xfrm>
            <a:off x="632797" y="11726496"/>
            <a:ext cx="5517244" cy="316073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 to discover how AI can drive your growth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334A4186-2A6A-AEBF-2ADC-3DBD280E0EB6}"/>
              </a:ext>
            </a:extLst>
          </p:cNvPr>
          <p:cNvSpPr txBox="1">
            <a:spLocks/>
          </p:cNvSpPr>
          <p:nvPr/>
        </p:nvSpPr>
        <p:spPr>
          <a:xfrm>
            <a:off x="622930" y="11059837"/>
            <a:ext cx="5860342" cy="504476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The Total Economic Impact™ (TEI) of Microsoft Azure AI, a commissioned study conducted by Forrester Consulting, April 2023. </a:t>
            </a:r>
            <a:b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Results are over three years for a composite organization based on Interviewed customers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76017D0B-5C47-BB3D-7106-59515DA39E3F}"/>
              </a:ext>
            </a:extLst>
          </p:cNvPr>
          <p:cNvSpPr txBox="1">
            <a:spLocks/>
          </p:cNvSpPr>
          <p:nvPr/>
        </p:nvSpPr>
        <p:spPr>
          <a:xfrm>
            <a:off x="632797" y="10656668"/>
            <a:ext cx="5926299" cy="327195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Download the </a:t>
            </a:r>
            <a:r>
              <a:rPr lang="en-US" sz="14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Forrester TEI study</a:t>
            </a:r>
            <a:r>
              <a:rPr lang="en-US" sz="14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learn more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C636377E-D860-344E-BE52-E0BC07ED4530}"/>
              </a:ext>
            </a:extLst>
          </p:cNvPr>
          <p:cNvSpPr/>
          <p:nvPr/>
        </p:nvSpPr>
        <p:spPr>
          <a:xfrm>
            <a:off x="632797" y="3390533"/>
            <a:ext cx="1766723" cy="1605140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7D3E86E-C566-2801-36B2-40D7E54AA305}"/>
              </a:ext>
            </a:extLst>
          </p:cNvPr>
          <p:cNvSpPr/>
          <p:nvPr/>
        </p:nvSpPr>
        <p:spPr>
          <a:xfrm>
            <a:off x="2659376" y="3402480"/>
            <a:ext cx="1766723" cy="1605140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5911E242-8BEF-DA35-A0AD-615251EB73D4}"/>
              </a:ext>
            </a:extLst>
          </p:cNvPr>
          <p:cNvSpPr/>
          <p:nvPr/>
        </p:nvSpPr>
        <p:spPr>
          <a:xfrm>
            <a:off x="4688495" y="3400387"/>
            <a:ext cx="1766723" cy="1605140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A48633F-C167-9329-D334-D4A8379ADD60}"/>
              </a:ext>
            </a:extLst>
          </p:cNvPr>
          <p:cNvSpPr/>
          <p:nvPr/>
        </p:nvSpPr>
        <p:spPr>
          <a:xfrm>
            <a:off x="609126" y="5390718"/>
            <a:ext cx="2823187" cy="831343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087888F0-C4B9-F8E0-2E52-E183E4734D39}"/>
              </a:ext>
            </a:extLst>
          </p:cNvPr>
          <p:cNvSpPr/>
          <p:nvPr/>
        </p:nvSpPr>
        <p:spPr>
          <a:xfrm>
            <a:off x="3658768" y="5390718"/>
            <a:ext cx="2823187" cy="831343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BDAB683-E6CD-CA1C-4495-46AE0AFCBC7C}"/>
              </a:ext>
            </a:extLst>
          </p:cNvPr>
          <p:cNvSpPr/>
          <p:nvPr/>
        </p:nvSpPr>
        <p:spPr>
          <a:xfrm>
            <a:off x="619478" y="7566217"/>
            <a:ext cx="2823187" cy="1281118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0185DF01-171B-F381-FBE4-5A83A2682D67}"/>
              </a:ext>
            </a:extLst>
          </p:cNvPr>
          <p:cNvSpPr/>
          <p:nvPr/>
        </p:nvSpPr>
        <p:spPr>
          <a:xfrm>
            <a:off x="3673889" y="7559274"/>
            <a:ext cx="2823187" cy="1281118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FB1EE036-4777-8E89-F1C2-F799EF4214E3}"/>
              </a:ext>
            </a:extLst>
          </p:cNvPr>
          <p:cNvSpPr/>
          <p:nvPr/>
        </p:nvSpPr>
        <p:spPr>
          <a:xfrm>
            <a:off x="609126" y="9081651"/>
            <a:ext cx="2823187" cy="1281118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942E9E18-A940-9085-659C-22D8ED303B32}"/>
              </a:ext>
            </a:extLst>
          </p:cNvPr>
          <p:cNvSpPr/>
          <p:nvPr/>
        </p:nvSpPr>
        <p:spPr>
          <a:xfrm>
            <a:off x="3663537" y="9074708"/>
            <a:ext cx="2823187" cy="1281118"/>
          </a:xfrm>
          <a:prstGeom prst="roundRect">
            <a:avLst/>
          </a:prstGeom>
          <a:noFill/>
          <a:ln w="9525">
            <a:solidFill>
              <a:srgbClr val="0177C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937247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05D5152-4A58-45FA-ABE1-672CD8CCE6A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853305-30A2-4367-AF27-FB61DB79C52E}"/>
</file>

<file path=customXml/itemProps3.xml><?xml version="1.0" encoding="utf-8"?>
<ds:datastoreItem xmlns:ds="http://schemas.openxmlformats.org/officeDocument/2006/customXml" ds:itemID="{2D658067-5CFC-4BAA-B74F-1E49F04A18E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282</Words>
  <Application>Microsoft Macintosh PowerPoint</Application>
  <PresentationFormat>Custom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Segoe UI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Hrulev, Milena (Petrova)</dc:creator>
  <cp:lastModifiedBy>Hrulev, Milena (Petrova)</cp:lastModifiedBy>
  <cp:revision>1</cp:revision>
  <dcterms:created xsi:type="dcterms:W3CDTF">2024-02-09T13:41:02Z</dcterms:created>
  <dcterms:modified xsi:type="dcterms:W3CDTF">2024-02-13T11:14:04Z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