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Lst>
  <p:sldSz cx="7099300" cy="144002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77C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C970B2-017D-854A-BA70-153DF0CFA4AC}" v="9" dt="2024-02-13T10:30:11.2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46"/>
    <p:restoredTop sz="96327"/>
  </p:normalViewPr>
  <p:slideViewPr>
    <p:cSldViewPr snapToGrid="0">
      <p:cViewPr>
        <p:scale>
          <a:sx n="121" d="100"/>
          <a:sy n="121" d="100"/>
        </p:scale>
        <p:origin x="1512" y="-26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rulev, Milena (Petrova)" userId="440ae848-7e83-4dd6-8b49-d6a60c3a3cd8" providerId="ADAL" clId="{C6C970B2-017D-854A-BA70-153DF0CFA4AC}"/>
    <pc:docChg chg="undo custSel modSld">
      <pc:chgData name="Hrulev, Milena (Petrova)" userId="440ae848-7e83-4dd6-8b49-d6a60c3a3cd8" providerId="ADAL" clId="{C6C970B2-017D-854A-BA70-153DF0CFA4AC}" dt="2024-02-13T10:36:26.211" v="113" actId="1076"/>
      <pc:docMkLst>
        <pc:docMk/>
      </pc:docMkLst>
      <pc:sldChg chg="addSp delSp modSp mod">
        <pc:chgData name="Hrulev, Milena (Petrova)" userId="440ae848-7e83-4dd6-8b49-d6a60c3a3cd8" providerId="ADAL" clId="{C6C970B2-017D-854A-BA70-153DF0CFA4AC}" dt="2024-02-13T10:36:26.211" v="113" actId="1076"/>
        <pc:sldMkLst>
          <pc:docMk/>
          <pc:sldMk cId="1176194241" sldId="256"/>
        </pc:sldMkLst>
        <pc:spChg chg="add mod">
          <ac:chgData name="Hrulev, Milena (Petrova)" userId="440ae848-7e83-4dd6-8b49-d6a60c3a3cd8" providerId="ADAL" clId="{C6C970B2-017D-854A-BA70-153DF0CFA4AC}" dt="2024-02-13T10:36:17.273" v="112" actId="14100"/>
          <ac:spMkLst>
            <pc:docMk/>
            <pc:sldMk cId="1176194241" sldId="256"/>
            <ac:spMk id="4" creationId="{A334A973-99B7-2362-A650-869F303FAF51}"/>
          </ac:spMkLst>
        </pc:spChg>
        <pc:spChg chg="add mod">
          <ac:chgData name="Hrulev, Milena (Petrova)" userId="440ae848-7e83-4dd6-8b49-d6a60c3a3cd8" providerId="ADAL" clId="{C6C970B2-017D-854A-BA70-153DF0CFA4AC}" dt="2024-02-13T10:36:17.273" v="112" actId="14100"/>
          <ac:spMkLst>
            <pc:docMk/>
            <pc:sldMk cId="1176194241" sldId="256"/>
            <ac:spMk id="5" creationId="{CB04BE5F-A122-8359-AFDF-E6C664697881}"/>
          </ac:spMkLst>
        </pc:spChg>
        <pc:spChg chg="del mod">
          <ac:chgData name="Hrulev, Milena (Petrova)" userId="440ae848-7e83-4dd6-8b49-d6a60c3a3cd8" providerId="ADAL" clId="{C6C970B2-017D-854A-BA70-153DF0CFA4AC}" dt="2024-02-13T10:29:13.132" v="68" actId="478"/>
          <ac:spMkLst>
            <pc:docMk/>
            <pc:sldMk cId="1176194241" sldId="256"/>
            <ac:spMk id="6" creationId="{43379CC4-B6B1-65E5-8AAB-4F1A5FB0AE64}"/>
          </ac:spMkLst>
        </pc:spChg>
        <pc:spChg chg="del mod">
          <ac:chgData name="Hrulev, Milena (Petrova)" userId="440ae848-7e83-4dd6-8b49-d6a60c3a3cd8" providerId="ADAL" clId="{C6C970B2-017D-854A-BA70-153DF0CFA4AC}" dt="2024-02-13T10:29:25.769" v="71" actId="478"/>
          <ac:spMkLst>
            <pc:docMk/>
            <pc:sldMk cId="1176194241" sldId="256"/>
            <ac:spMk id="7" creationId="{2F60F4FF-81DF-FAF2-E24B-AC01224F0985}"/>
          </ac:spMkLst>
        </pc:spChg>
        <pc:spChg chg="del mod">
          <ac:chgData name="Hrulev, Milena (Petrova)" userId="440ae848-7e83-4dd6-8b49-d6a60c3a3cd8" providerId="ADAL" clId="{C6C970B2-017D-854A-BA70-153DF0CFA4AC}" dt="2024-02-13T10:29:39.676" v="76" actId="478"/>
          <ac:spMkLst>
            <pc:docMk/>
            <pc:sldMk cId="1176194241" sldId="256"/>
            <ac:spMk id="8" creationId="{E083FCA6-87EB-0BDC-483A-451E25EA3F1E}"/>
          </ac:spMkLst>
        </pc:spChg>
        <pc:spChg chg="del mod">
          <ac:chgData name="Hrulev, Milena (Petrova)" userId="440ae848-7e83-4dd6-8b49-d6a60c3a3cd8" providerId="ADAL" clId="{C6C970B2-017D-854A-BA70-153DF0CFA4AC}" dt="2024-02-13T10:30:21.139" v="79" actId="478"/>
          <ac:spMkLst>
            <pc:docMk/>
            <pc:sldMk cId="1176194241" sldId="256"/>
            <ac:spMk id="9" creationId="{A7C2C148-40C3-0ADD-5306-17C301835797}"/>
          </ac:spMkLst>
        </pc:spChg>
        <pc:spChg chg="del mod">
          <ac:chgData name="Hrulev, Milena (Petrova)" userId="440ae848-7e83-4dd6-8b49-d6a60c3a3cd8" providerId="ADAL" clId="{C6C970B2-017D-854A-BA70-153DF0CFA4AC}" dt="2024-02-13T10:30:22.193" v="80" actId="478"/>
          <ac:spMkLst>
            <pc:docMk/>
            <pc:sldMk cId="1176194241" sldId="256"/>
            <ac:spMk id="10" creationId="{28935361-7579-9E10-CC5C-A60713E08569}"/>
          </ac:spMkLst>
        </pc:spChg>
        <pc:spChg chg="del mod">
          <ac:chgData name="Hrulev, Milena (Petrova)" userId="440ae848-7e83-4dd6-8b49-d6a60c3a3cd8" providerId="ADAL" clId="{C6C970B2-017D-854A-BA70-153DF0CFA4AC}" dt="2024-02-13T10:30:23.048" v="81" actId="478"/>
          <ac:spMkLst>
            <pc:docMk/>
            <pc:sldMk cId="1176194241" sldId="256"/>
            <ac:spMk id="11" creationId="{EA8782FF-2329-4AF3-08F1-1847B36C0955}"/>
          </ac:spMkLst>
        </pc:spChg>
        <pc:spChg chg="mod">
          <ac:chgData name="Hrulev, Milena (Petrova)" userId="440ae848-7e83-4dd6-8b49-d6a60c3a3cd8" providerId="ADAL" clId="{C6C970B2-017D-854A-BA70-153DF0CFA4AC}" dt="2024-02-13T10:32:59.288" v="111" actId="1036"/>
          <ac:spMkLst>
            <pc:docMk/>
            <pc:sldMk cId="1176194241" sldId="256"/>
            <ac:spMk id="13" creationId="{607E990F-F012-F2BD-F6BE-5AF0665A96DD}"/>
          </ac:spMkLst>
        </pc:spChg>
        <pc:spChg chg="mod">
          <ac:chgData name="Hrulev, Milena (Petrova)" userId="440ae848-7e83-4dd6-8b49-d6a60c3a3cd8" providerId="ADAL" clId="{C6C970B2-017D-854A-BA70-153DF0CFA4AC}" dt="2024-02-13T10:32:50.011" v="105" actId="1036"/>
          <ac:spMkLst>
            <pc:docMk/>
            <pc:sldMk cId="1176194241" sldId="256"/>
            <ac:spMk id="15" creationId="{D126A9B3-A5AE-AD07-5F53-65E73330F8D3}"/>
          </ac:spMkLst>
        </pc:spChg>
        <pc:spChg chg="mod">
          <ac:chgData name="Hrulev, Milena (Petrova)" userId="440ae848-7e83-4dd6-8b49-d6a60c3a3cd8" providerId="ADAL" clId="{C6C970B2-017D-854A-BA70-153DF0CFA4AC}" dt="2024-02-13T10:32:59.288" v="111" actId="1036"/>
          <ac:spMkLst>
            <pc:docMk/>
            <pc:sldMk cId="1176194241" sldId="256"/>
            <ac:spMk id="16" creationId="{ACB0DE04-FDE0-0F12-2FC4-18352A5C24CC}"/>
          </ac:spMkLst>
        </pc:spChg>
        <pc:spChg chg="mod">
          <ac:chgData name="Hrulev, Milena (Petrova)" userId="440ae848-7e83-4dd6-8b49-d6a60c3a3cd8" providerId="ADAL" clId="{C6C970B2-017D-854A-BA70-153DF0CFA4AC}" dt="2024-02-13T10:32:59.288" v="111" actId="1036"/>
          <ac:spMkLst>
            <pc:docMk/>
            <pc:sldMk cId="1176194241" sldId="256"/>
            <ac:spMk id="17" creationId="{02511B5D-0C10-3895-8FD2-FE46A709E7EF}"/>
          </ac:spMkLst>
        </pc:spChg>
        <pc:spChg chg="mod">
          <ac:chgData name="Hrulev, Milena (Petrova)" userId="440ae848-7e83-4dd6-8b49-d6a60c3a3cd8" providerId="ADAL" clId="{C6C970B2-017D-854A-BA70-153DF0CFA4AC}" dt="2024-02-13T10:36:26.211" v="113" actId="1076"/>
          <ac:spMkLst>
            <pc:docMk/>
            <pc:sldMk cId="1176194241" sldId="256"/>
            <ac:spMk id="18" creationId="{DA8C5AF2-005A-98D1-CF09-BB2A1101D6AE}"/>
          </ac:spMkLst>
        </pc:spChg>
        <pc:spChg chg="mod">
          <ac:chgData name="Hrulev, Milena (Petrova)" userId="440ae848-7e83-4dd6-8b49-d6a60c3a3cd8" providerId="ADAL" clId="{C6C970B2-017D-854A-BA70-153DF0CFA4AC}" dt="2024-02-13T10:36:26.211" v="113" actId="1076"/>
          <ac:spMkLst>
            <pc:docMk/>
            <pc:sldMk cId="1176194241" sldId="256"/>
            <ac:spMk id="19" creationId="{9E9E3F10-3E38-F939-6350-07EC897E972B}"/>
          </ac:spMkLst>
        </pc:spChg>
        <pc:spChg chg="mod">
          <ac:chgData name="Hrulev, Milena (Petrova)" userId="440ae848-7e83-4dd6-8b49-d6a60c3a3cd8" providerId="ADAL" clId="{C6C970B2-017D-854A-BA70-153DF0CFA4AC}" dt="2024-02-13T10:36:26.211" v="113" actId="1076"/>
          <ac:spMkLst>
            <pc:docMk/>
            <pc:sldMk cId="1176194241" sldId="256"/>
            <ac:spMk id="20" creationId="{E12ED3D5-0789-3BF8-9E6C-F32B45736955}"/>
          </ac:spMkLst>
        </pc:spChg>
        <pc:spChg chg="mod">
          <ac:chgData name="Hrulev, Milena (Petrova)" userId="440ae848-7e83-4dd6-8b49-d6a60c3a3cd8" providerId="ADAL" clId="{C6C970B2-017D-854A-BA70-153DF0CFA4AC}" dt="2024-02-13T10:32:59.288" v="111" actId="1036"/>
          <ac:spMkLst>
            <pc:docMk/>
            <pc:sldMk cId="1176194241" sldId="256"/>
            <ac:spMk id="21" creationId="{7205F7BB-FFA4-3B6A-7BA7-9FDEBADD2F32}"/>
          </ac:spMkLst>
        </pc:spChg>
        <pc:spChg chg="mod">
          <ac:chgData name="Hrulev, Milena (Petrova)" userId="440ae848-7e83-4dd6-8b49-d6a60c3a3cd8" providerId="ADAL" clId="{C6C970B2-017D-854A-BA70-153DF0CFA4AC}" dt="2024-02-13T10:32:59.288" v="111" actId="1036"/>
          <ac:spMkLst>
            <pc:docMk/>
            <pc:sldMk cId="1176194241" sldId="256"/>
            <ac:spMk id="22" creationId="{1378F2DC-2FF2-4581-8E9E-55B584EB5319}"/>
          </ac:spMkLst>
        </pc:spChg>
        <pc:spChg chg="mod">
          <ac:chgData name="Hrulev, Milena (Petrova)" userId="440ae848-7e83-4dd6-8b49-d6a60c3a3cd8" providerId="ADAL" clId="{C6C970B2-017D-854A-BA70-153DF0CFA4AC}" dt="2024-02-13T10:32:59.288" v="111" actId="1036"/>
          <ac:spMkLst>
            <pc:docMk/>
            <pc:sldMk cId="1176194241" sldId="256"/>
            <ac:spMk id="23" creationId="{EB9E9213-5024-38C3-F10C-F2BBD4AF2225}"/>
          </ac:spMkLst>
        </pc:spChg>
        <pc:spChg chg="mod">
          <ac:chgData name="Hrulev, Milena (Petrova)" userId="440ae848-7e83-4dd6-8b49-d6a60c3a3cd8" providerId="ADAL" clId="{C6C970B2-017D-854A-BA70-153DF0CFA4AC}" dt="2024-02-13T10:32:59.288" v="111" actId="1036"/>
          <ac:spMkLst>
            <pc:docMk/>
            <pc:sldMk cId="1176194241" sldId="256"/>
            <ac:spMk id="25" creationId="{726360B3-FFE3-DE83-8AE8-CEF274F77DBF}"/>
          </ac:spMkLst>
        </pc:spChg>
        <pc:spChg chg="add mod">
          <ac:chgData name="Hrulev, Milena (Petrova)" userId="440ae848-7e83-4dd6-8b49-d6a60c3a3cd8" providerId="ADAL" clId="{C6C970B2-017D-854A-BA70-153DF0CFA4AC}" dt="2024-02-13T10:36:17.273" v="112" actId="14100"/>
          <ac:spMkLst>
            <pc:docMk/>
            <pc:sldMk cId="1176194241" sldId="256"/>
            <ac:spMk id="26" creationId="{6229F616-EE0E-6BDD-2F07-698736A54E93}"/>
          </ac:spMkLst>
        </pc:spChg>
        <pc:spChg chg="mod">
          <ac:chgData name="Hrulev, Milena (Petrova)" userId="440ae848-7e83-4dd6-8b49-d6a60c3a3cd8" providerId="ADAL" clId="{C6C970B2-017D-854A-BA70-153DF0CFA4AC}" dt="2024-02-13T10:32:59.288" v="111" actId="1036"/>
          <ac:spMkLst>
            <pc:docMk/>
            <pc:sldMk cId="1176194241" sldId="256"/>
            <ac:spMk id="30" creationId="{00874C6B-C903-5FE2-6C37-9B46C4C6057F}"/>
          </ac:spMkLst>
        </pc:spChg>
        <pc:spChg chg="mod">
          <ac:chgData name="Hrulev, Milena (Petrova)" userId="440ae848-7e83-4dd6-8b49-d6a60c3a3cd8" providerId="ADAL" clId="{C6C970B2-017D-854A-BA70-153DF0CFA4AC}" dt="2024-02-13T10:32:59.288" v="111" actId="1036"/>
          <ac:spMkLst>
            <pc:docMk/>
            <pc:sldMk cId="1176194241" sldId="256"/>
            <ac:spMk id="34" creationId="{DF9FC017-88E2-FBFC-626A-F63723CDA1A2}"/>
          </ac:spMkLst>
        </pc:spChg>
        <pc:spChg chg="mod">
          <ac:chgData name="Hrulev, Milena (Petrova)" userId="440ae848-7e83-4dd6-8b49-d6a60c3a3cd8" providerId="ADAL" clId="{C6C970B2-017D-854A-BA70-153DF0CFA4AC}" dt="2024-02-13T10:32:59.288" v="111" actId="1036"/>
          <ac:spMkLst>
            <pc:docMk/>
            <pc:sldMk cId="1176194241" sldId="256"/>
            <ac:spMk id="35" creationId="{7F45D603-ABA0-EC9F-D7A0-3D308E3B19F6}"/>
          </ac:spMkLst>
        </pc:spChg>
        <pc:spChg chg="mod">
          <ac:chgData name="Hrulev, Milena (Petrova)" userId="440ae848-7e83-4dd6-8b49-d6a60c3a3cd8" providerId="ADAL" clId="{C6C970B2-017D-854A-BA70-153DF0CFA4AC}" dt="2024-02-13T10:32:59.288" v="111" actId="1036"/>
          <ac:spMkLst>
            <pc:docMk/>
            <pc:sldMk cId="1176194241" sldId="256"/>
            <ac:spMk id="36" creationId="{F579BDB3-EC35-4C7F-588D-70C9374262A4}"/>
          </ac:spMkLst>
        </pc:spChg>
        <pc:spChg chg="add mod">
          <ac:chgData name="Hrulev, Milena (Petrova)" userId="440ae848-7e83-4dd6-8b49-d6a60c3a3cd8" providerId="ADAL" clId="{C6C970B2-017D-854A-BA70-153DF0CFA4AC}" dt="2024-02-13T10:36:26.211" v="113" actId="1076"/>
          <ac:spMkLst>
            <pc:docMk/>
            <pc:sldMk cId="1176194241" sldId="256"/>
            <ac:spMk id="38" creationId="{AF611209-308E-F318-0199-F653B4B9B299}"/>
          </ac:spMkLst>
        </pc:spChg>
        <pc:spChg chg="add mod">
          <ac:chgData name="Hrulev, Milena (Petrova)" userId="440ae848-7e83-4dd6-8b49-d6a60c3a3cd8" providerId="ADAL" clId="{C6C970B2-017D-854A-BA70-153DF0CFA4AC}" dt="2024-02-13T10:36:26.211" v="113" actId="1076"/>
          <ac:spMkLst>
            <pc:docMk/>
            <pc:sldMk cId="1176194241" sldId="256"/>
            <ac:spMk id="39" creationId="{286F6A70-6BF9-1DD2-8866-3A8356175513}"/>
          </ac:spMkLst>
        </pc:spChg>
        <pc:spChg chg="add mod">
          <ac:chgData name="Hrulev, Milena (Petrova)" userId="440ae848-7e83-4dd6-8b49-d6a60c3a3cd8" providerId="ADAL" clId="{C6C970B2-017D-854A-BA70-153DF0CFA4AC}" dt="2024-02-13T10:36:26.211" v="113" actId="1076"/>
          <ac:spMkLst>
            <pc:docMk/>
            <pc:sldMk cId="1176194241" sldId="256"/>
            <ac:spMk id="40" creationId="{E223B8D8-0B8C-6FB1-640B-7DC0ED3127AA}"/>
          </ac:spMkLst>
        </pc:spChg>
        <pc:picChg chg="add mod">
          <ac:chgData name="Hrulev, Milena (Petrova)" userId="440ae848-7e83-4dd6-8b49-d6a60c3a3cd8" providerId="ADAL" clId="{C6C970B2-017D-854A-BA70-153DF0CFA4AC}" dt="2024-02-13T10:26:07.981" v="49" actId="167"/>
          <ac:picMkLst>
            <pc:docMk/>
            <pc:sldMk cId="1176194241" sldId="256"/>
            <ac:picMk id="3" creationId="{31C22E5D-1E99-AEE9-4353-BFB83808D784}"/>
          </ac:picMkLst>
        </pc:picChg>
        <pc:picChg chg="del">
          <ac:chgData name="Hrulev, Milena (Petrova)" userId="440ae848-7e83-4dd6-8b49-d6a60c3a3cd8" providerId="ADAL" clId="{C6C970B2-017D-854A-BA70-153DF0CFA4AC}" dt="2024-02-13T10:25:51.436" v="43" actId="478"/>
          <ac:picMkLst>
            <pc:docMk/>
            <pc:sldMk cId="1176194241" sldId="256"/>
            <ac:picMk id="12" creationId="{DFD6316A-A74E-902C-C86F-CF2236AD79B9}"/>
          </ac:picMkLst>
        </pc:picChg>
        <pc:picChg chg="mod">
          <ac:chgData name="Hrulev, Milena (Petrova)" userId="440ae848-7e83-4dd6-8b49-d6a60c3a3cd8" providerId="ADAL" clId="{C6C970B2-017D-854A-BA70-153DF0CFA4AC}" dt="2024-02-13T10:36:26.211" v="113" actId="1076"/>
          <ac:picMkLst>
            <pc:docMk/>
            <pc:sldMk cId="1176194241" sldId="256"/>
            <ac:picMk id="27" creationId="{7B0D01EC-5A52-A3F2-9D80-12EFC666277D}"/>
          </ac:picMkLst>
        </pc:picChg>
        <pc:picChg chg="mod">
          <ac:chgData name="Hrulev, Milena (Petrova)" userId="440ae848-7e83-4dd6-8b49-d6a60c3a3cd8" providerId="ADAL" clId="{C6C970B2-017D-854A-BA70-153DF0CFA4AC}" dt="2024-02-13T10:36:26.211" v="113" actId="1076"/>
          <ac:picMkLst>
            <pc:docMk/>
            <pc:sldMk cId="1176194241" sldId="256"/>
            <ac:picMk id="28" creationId="{2FEDD8FE-65DC-04E2-E716-5418EB042D96}"/>
          </ac:picMkLst>
        </pc:picChg>
        <pc:picChg chg="mod">
          <ac:chgData name="Hrulev, Milena (Petrova)" userId="440ae848-7e83-4dd6-8b49-d6a60c3a3cd8" providerId="ADAL" clId="{C6C970B2-017D-854A-BA70-153DF0CFA4AC}" dt="2024-02-13T10:32:59.288" v="111" actId="1036"/>
          <ac:picMkLst>
            <pc:docMk/>
            <pc:sldMk cId="1176194241" sldId="256"/>
            <ac:picMk id="29" creationId="{8DBB815D-50A6-1095-F8C9-70F67265F2B4}"/>
          </ac:picMkLst>
        </pc:picChg>
        <pc:picChg chg="mod">
          <ac:chgData name="Hrulev, Milena (Petrova)" userId="440ae848-7e83-4dd6-8b49-d6a60c3a3cd8" providerId="ADAL" clId="{C6C970B2-017D-854A-BA70-153DF0CFA4AC}" dt="2024-02-13T10:36:26.211" v="113" actId="1076"/>
          <ac:picMkLst>
            <pc:docMk/>
            <pc:sldMk cId="1176194241" sldId="256"/>
            <ac:picMk id="31" creationId="{662D30A3-CCE3-4D35-7E36-9661096CD9E1}"/>
          </ac:picMkLst>
        </pc:picChg>
        <pc:picChg chg="mod">
          <ac:chgData name="Hrulev, Milena (Petrova)" userId="440ae848-7e83-4dd6-8b49-d6a60c3a3cd8" providerId="ADAL" clId="{C6C970B2-017D-854A-BA70-153DF0CFA4AC}" dt="2024-02-13T10:32:59.288" v="111" actId="1036"/>
          <ac:picMkLst>
            <pc:docMk/>
            <pc:sldMk cId="1176194241" sldId="256"/>
            <ac:picMk id="32" creationId="{259DEE6A-49B8-9395-FF76-8CD597E5638E}"/>
          </ac:picMkLst>
        </pc:picChg>
        <pc:picChg chg="mod">
          <ac:chgData name="Hrulev, Milena (Petrova)" userId="440ae848-7e83-4dd6-8b49-d6a60c3a3cd8" providerId="ADAL" clId="{C6C970B2-017D-854A-BA70-153DF0CFA4AC}" dt="2024-02-13T10:32:59.288" v="111" actId="1036"/>
          <ac:picMkLst>
            <pc:docMk/>
            <pc:sldMk cId="1176194241" sldId="256"/>
            <ac:picMk id="33" creationId="{4FF67EC9-6C4A-B580-2E5F-28C09CAB794A}"/>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2448" y="2356703"/>
            <a:ext cx="6034405" cy="5013407"/>
          </a:xfrm>
        </p:spPr>
        <p:txBody>
          <a:bodyPr anchor="b"/>
          <a:lstStyle>
            <a:lvl1pPr algn="ctr">
              <a:defRPr sz="4658"/>
            </a:lvl1pPr>
          </a:lstStyle>
          <a:p>
            <a:r>
              <a:rPr lang="en-GB"/>
              <a:t>Click to edit Master title style</a:t>
            </a:r>
            <a:endParaRPr lang="en-US" dirty="0"/>
          </a:p>
        </p:txBody>
      </p:sp>
      <p:sp>
        <p:nvSpPr>
          <p:cNvPr id="3" name="Subtitle 2"/>
          <p:cNvSpPr>
            <a:spLocks noGrp="1"/>
          </p:cNvSpPr>
          <p:nvPr>
            <p:ph type="subTitle" idx="1"/>
          </p:nvPr>
        </p:nvSpPr>
        <p:spPr>
          <a:xfrm>
            <a:off x="887413" y="7563446"/>
            <a:ext cx="5324475" cy="3476717"/>
          </a:xfrm>
        </p:spPr>
        <p:txBody>
          <a:bodyPr/>
          <a:lstStyle>
            <a:lvl1pPr marL="0" indent="0" algn="ctr">
              <a:buNone/>
              <a:defRPr sz="1863"/>
            </a:lvl1pPr>
            <a:lvl2pPr marL="354970" indent="0" algn="ctr">
              <a:buNone/>
              <a:defRPr sz="1553"/>
            </a:lvl2pPr>
            <a:lvl3pPr marL="709940" indent="0" algn="ctr">
              <a:buNone/>
              <a:defRPr sz="1398"/>
            </a:lvl3pPr>
            <a:lvl4pPr marL="1064910" indent="0" algn="ctr">
              <a:buNone/>
              <a:defRPr sz="1242"/>
            </a:lvl4pPr>
            <a:lvl5pPr marL="1419880" indent="0" algn="ctr">
              <a:buNone/>
              <a:defRPr sz="1242"/>
            </a:lvl5pPr>
            <a:lvl6pPr marL="1774850" indent="0" algn="ctr">
              <a:buNone/>
              <a:defRPr sz="1242"/>
            </a:lvl6pPr>
            <a:lvl7pPr marL="2129820" indent="0" algn="ctr">
              <a:buNone/>
              <a:defRPr sz="1242"/>
            </a:lvl7pPr>
            <a:lvl8pPr marL="2484791" indent="0" algn="ctr">
              <a:buNone/>
              <a:defRPr sz="1242"/>
            </a:lvl8pPr>
            <a:lvl9pPr marL="2839761" indent="0" algn="ctr">
              <a:buNone/>
              <a:defRPr sz="1242"/>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9AA3906A-9B55-934B-976B-16C445E270B1}" type="datetimeFigureOut">
              <a:rPr lang="en-BG" smtClean="0"/>
              <a:t>13.02.24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1245450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AA3906A-9B55-934B-976B-16C445E270B1}" type="datetimeFigureOut">
              <a:rPr lang="en-BG" smtClean="0"/>
              <a:t>13.02.24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3102402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80437" y="766678"/>
            <a:ext cx="1530787" cy="12203515"/>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88077" y="766678"/>
            <a:ext cx="4503618" cy="1220351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AA3906A-9B55-934B-976B-16C445E270B1}" type="datetimeFigureOut">
              <a:rPr lang="en-BG" smtClean="0"/>
              <a:t>13.02.24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701810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9AA3906A-9B55-934B-976B-16C445E270B1}" type="datetimeFigureOut">
              <a:rPr lang="en-BG" smtClean="0"/>
              <a:t>13.02.24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1198043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4380" y="3590057"/>
            <a:ext cx="6123146" cy="5990088"/>
          </a:xfrm>
        </p:spPr>
        <p:txBody>
          <a:bodyPr anchor="b"/>
          <a:lstStyle>
            <a:lvl1pPr>
              <a:defRPr sz="4658"/>
            </a:lvl1pPr>
          </a:lstStyle>
          <a:p>
            <a:r>
              <a:rPr lang="en-GB"/>
              <a:t>Click to edit Master title style</a:t>
            </a:r>
            <a:endParaRPr lang="en-US" dirty="0"/>
          </a:p>
        </p:txBody>
      </p:sp>
      <p:sp>
        <p:nvSpPr>
          <p:cNvPr id="3" name="Text Placeholder 2"/>
          <p:cNvSpPr>
            <a:spLocks noGrp="1"/>
          </p:cNvSpPr>
          <p:nvPr>
            <p:ph type="body" idx="1"/>
          </p:nvPr>
        </p:nvSpPr>
        <p:spPr>
          <a:xfrm>
            <a:off x="484380" y="9636813"/>
            <a:ext cx="6123146" cy="3150046"/>
          </a:xfrm>
        </p:spPr>
        <p:txBody>
          <a:bodyPr/>
          <a:lstStyle>
            <a:lvl1pPr marL="0" indent="0">
              <a:buNone/>
              <a:defRPr sz="1863">
                <a:solidFill>
                  <a:schemeClr val="tx1">
                    <a:tint val="82000"/>
                  </a:schemeClr>
                </a:solidFill>
              </a:defRPr>
            </a:lvl1pPr>
            <a:lvl2pPr marL="354970" indent="0">
              <a:buNone/>
              <a:defRPr sz="1553">
                <a:solidFill>
                  <a:schemeClr val="tx1">
                    <a:tint val="82000"/>
                  </a:schemeClr>
                </a:solidFill>
              </a:defRPr>
            </a:lvl2pPr>
            <a:lvl3pPr marL="709940" indent="0">
              <a:buNone/>
              <a:defRPr sz="1398">
                <a:solidFill>
                  <a:schemeClr val="tx1">
                    <a:tint val="82000"/>
                  </a:schemeClr>
                </a:solidFill>
              </a:defRPr>
            </a:lvl3pPr>
            <a:lvl4pPr marL="1064910" indent="0">
              <a:buNone/>
              <a:defRPr sz="1242">
                <a:solidFill>
                  <a:schemeClr val="tx1">
                    <a:tint val="82000"/>
                  </a:schemeClr>
                </a:solidFill>
              </a:defRPr>
            </a:lvl4pPr>
            <a:lvl5pPr marL="1419880" indent="0">
              <a:buNone/>
              <a:defRPr sz="1242">
                <a:solidFill>
                  <a:schemeClr val="tx1">
                    <a:tint val="82000"/>
                  </a:schemeClr>
                </a:solidFill>
              </a:defRPr>
            </a:lvl5pPr>
            <a:lvl6pPr marL="1774850" indent="0">
              <a:buNone/>
              <a:defRPr sz="1242">
                <a:solidFill>
                  <a:schemeClr val="tx1">
                    <a:tint val="82000"/>
                  </a:schemeClr>
                </a:solidFill>
              </a:defRPr>
            </a:lvl6pPr>
            <a:lvl7pPr marL="2129820" indent="0">
              <a:buNone/>
              <a:defRPr sz="1242">
                <a:solidFill>
                  <a:schemeClr val="tx1">
                    <a:tint val="82000"/>
                  </a:schemeClr>
                </a:solidFill>
              </a:defRPr>
            </a:lvl7pPr>
            <a:lvl8pPr marL="2484791" indent="0">
              <a:buNone/>
              <a:defRPr sz="1242">
                <a:solidFill>
                  <a:schemeClr val="tx1">
                    <a:tint val="82000"/>
                  </a:schemeClr>
                </a:solidFill>
              </a:defRPr>
            </a:lvl8pPr>
            <a:lvl9pPr marL="2839761" indent="0">
              <a:buNone/>
              <a:defRPr sz="1242">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9AA3906A-9B55-934B-976B-16C445E270B1}" type="datetimeFigureOut">
              <a:rPr lang="en-BG" smtClean="0"/>
              <a:t>13.02.24</a:t>
            </a:fld>
            <a:endParaRPr lang="en-BG"/>
          </a:p>
        </p:txBody>
      </p:sp>
      <p:sp>
        <p:nvSpPr>
          <p:cNvPr id="5" name="Footer Placeholder 4"/>
          <p:cNvSpPr>
            <a:spLocks noGrp="1"/>
          </p:cNvSpPr>
          <p:nvPr>
            <p:ph type="ftr" sz="quarter" idx="11"/>
          </p:nvPr>
        </p:nvSpPr>
        <p:spPr/>
        <p:txBody>
          <a:bodyPr/>
          <a:lstStyle/>
          <a:p>
            <a:endParaRPr lang="en-BG"/>
          </a:p>
        </p:txBody>
      </p:sp>
      <p:sp>
        <p:nvSpPr>
          <p:cNvPr id="6" name="Slide Number Placeholder 5"/>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3455479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88077" y="3833390"/>
            <a:ext cx="3017203" cy="913680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594020" y="3833390"/>
            <a:ext cx="3017203" cy="913680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9AA3906A-9B55-934B-976B-16C445E270B1}" type="datetimeFigureOut">
              <a:rPr lang="en-BG" smtClean="0"/>
              <a:t>13.02.24</a:t>
            </a:fld>
            <a:endParaRPr lang="en-BG"/>
          </a:p>
        </p:txBody>
      </p:sp>
      <p:sp>
        <p:nvSpPr>
          <p:cNvPr id="6" name="Footer Placeholder 5"/>
          <p:cNvSpPr>
            <a:spLocks noGrp="1"/>
          </p:cNvSpPr>
          <p:nvPr>
            <p:ph type="ftr" sz="quarter" idx="11"/>
          </p:nvPr>
        </p:nvSpPr>
        <p:spPr/>
        <p:txBody>
          <a:bodyPr/>
          <a:lstStyle/>
          <a:p>
            <a:endParaRPr lang="en-BG"/>
          </a:p>
        </p:txBody>
      </p:sp>
      <p:sp>
        <p:nvSpPr>
          <p:cNvPr id="7" name="Slide Number Placeholder 6"/>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4114953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9002" y="766681"/>
            <a:ext cx="6123146" cy="2783376"/>
          </a:xfrm>
        </p:spPr>
        <p:txBody>
          <a:bodyPr/>
          <a:lstStyle/>
          <a:p>
            <a:r>
              <a:rPr lang="en-GB"/>
              <a:t>Click to edit Master title style</a:t>
            </a:r>
            <a:endParaRPr lang="en-US" dirty="0"/>
          </a:p>
        </p:txBody>
      </p:sp>
      <p:sp>
        <p:nvSpPr>
          <p:cNvPr id="3" name="Text Placeholder 2"/>
          <p:cNvSpPr>
            <a:spLocks noGrp="1"/>
          </p:cNvSpPr>
          <p:nvPr>
            <p:ph type="body" idx="1"/>
          </p:nvPr>
        </p:nvSpPr>
        <p:spPr>
          <a:xfrm>
            <a:off x="489002" y="3530053"/>
            <a:ext cx="3003336" cy="1730025"/>
          </a:xfrm>
        </p:spPr>
        <p:txBody>
          <a:bodyPr anchor="b"/>
          <a:lstStyle>
            <a:lvl1pPr marL="0" indent="0">
              <a:buNone/>
              <a:defRPr sz="1863" b="1"/>
            </a:lvl1pPr>
            <a:lvl2pPr marL="354970" indent="0">
              <a:buNone/>
              <a:defRPr sz="1553" b="1"/>
            </a:lvl2pPr>
            <a:lvl3pPr marL="709940" indent="0">
              <a:buNone/>
              <a:defRPr sz="1398" b="1"/>
            </a:lvl3pPr>
            <a:lvl4pPr marL="1064910" indent="0">
              <a:buNone/>
              <a:defRPr sz="1242" b="1"/>
            </a:lvl4pPr>
            <a:lvl5pPr marL="1419880" indent="0">
              <a:buNone/>
              <a:defRPr sz="1242" b="1"/>
            </a:lvl5pPr>
            <a:lvl6pPr marL="1774850" indent="0">
              <a:buNone/>
              <a:defRPr sz="1242" b="1"/>
            </a:lvl6pPr>
            <a:lvl7pPr marL="2129820" indent="0">
              <a:buNone/>
              <a:defRPr sz="1242" b="1"/>
            </a:lvl7pPr>
            <a:lvl8pPr marL="2484791" indent="0">
              <a:buNone/>
              <a:defRPr sz="1242" b="1"/>
            </a:lvl8pPr>
            <a:lvl9pPr marL="2839761" indent="0">
              <a:buNone/>
              <a:defRPr sz="1242" b="1"/>
            </a:lvl9pPr>
          </a:lstStyle>
          <a:p>
            <a:pPr lvl="0"/>
            <a:r>
              <a:rPr lang="en-GB"/>
              <a:t>Click to edit Master text styles</a:t>
            </a:r>
          </a:p>
        </p:txBody>
      </p:sp>
      <p:sp>
        <p:nvSpPr>
          <p:cNvPr id="4" name="Content Placeholder 3"/>
          <p:cNvSpPr>
            <a:spLocks noGrp="1"/>
          </p:cNvSpPr>
          <p:nvPr>
            <p:ph sz="half" idx="2"/>
          </p:nvPr>
        </p:nvSpPr>
        <p:spPr>
          <a:xfrm>
            <a:off x="489002" y="5260078"/>
            <a:ext cx="3003336" cy="77367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594021" y="3530053"/>
            <a:ext cx="3018127" cy="1730025"/>
          </a:xfrm>
        </p:spPr>
        <p:txBody>
          <a:bodyPr anchor="b"/>
          <a:lstStyle>
            <a:lvl1pPr marL="0" indent="0">
              <a:buNone/>
              <a:defRPr sz="1863" b="1"/>
            </a:lvl1pPr>
            <a:lvl2pPr marL="354970" indent="0">
              <a:buNone/>
              <a:defRPr sz="1553" b="1"/>
            </a:lvl2pPr>
            <a:lvl3pPr marL="709940" indent="0">
              <a:buNone/>
              <a:defRPr sz="1398" b="1"/>
            </a:lvl3pPr>
            <a:lvl4pPr marL="1064910" indent="0">
              <a:buNone/>
              <a:defRPr sz="1242" b="1"/>
            </a:lvl4pPr>
            <a:lvl5pPr marL="1419880" indent="0">
              <a:buNone/>
              <a:defRPr sz="1242" b="1"/>
            </a:lvl5pPr>
            <a:lvl6pPr marL="1774850" indent="0">
              <a:buNone/>
              <a:defRPr sz="1242" b="1"/>
            </a:lvl6pPr>
            <a:lvl7pPr marL="2129820" indent="0">
              <a:buNone/>
              <a:defRPr sz="1242" b="1"/>
            </a:lvl7pPr>
            <a:lvl8pPr marL="2484791" indent="0">
              <a:buNone/>
              <a:defRPr sz="1242" b="1"/>
            </a:lvl8pPr>
            <a:lvl9pPr marL="2839761" indent="0">
              <a:buNone/>
              <a:defRPr sz="1242" b="1"/>
            </a:lvl9pPr>
          </a:lstStyle>
          <a:p>
            <a:pPr lvl="0"/>
            <a:r>
              <a:rPr lang="en-GB"/>
              <a:t>Click to edit Master text styles</a:t>
            </a:r>
          </a:p>
        </p:txBody>
      </p:sp>
      <p:sp>
        <p:nvSpPr>
          <p:cNvPr id="6" name="Content Placeholder 5"/>
          <p:cNvSpPr>
            <a:spLocks noGrp="1"/>
          </p:cNvSpPr>
          <p:nvPr>
            <p:ph sz="quarter" idx="4"/>
          </p:nvPr>
        </p:nvSpPr>
        <p:spPr>
          <a:xfrm>
            <a:off x="3594021" y="5260078"/>
            <a:ext cx="3018127" cy="77367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9AA3906A-9B55-934B-976B-16C445E270B1}" type="datetimeFigureOut">
              <a:rPr lang="en-BG" smtClean="0"/>
              <a:t>13.02.24</a:t>
            </a:fld>
            <a:endParaRPr lang="en-BG"/>
          </a:p>
        </p:txBody>
      </p:sp>
      <p:sp>
        <p:nvSpPr>
          <p:cNvPr id="8" name="Footer Placeholder 7"/>
          <p:cNvSpPr>
            <a:spLocks noGrp="1"/>
          </p:cNvSpPr>
          <p:nvPr>
            <p:ph type="ftr" sz="quarter" idx="11"/>
          </p:nvPr>
        </p:nvSpPr>
        <p:spPr/>
        <p:txBody>
          <a:bodyPr/>
          <a:lstStyle/>
          <a:p>
            <a:endParaRPr lang="en-BG"/>
          </a:p>
        </p:txBody>
      </p:sp>
      <p:sp>
        <p:nvSpPr>
          <p:cNvPr id="9" name="Slide Number Placeholder 8"/>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4108365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9AA3906A-9B55-934B-976B-16C445E270B1}" type="datetimeFigureOut">
              <a:rPr lang="en-BG" smtClean="0"/>
              <a:t>13.02.24</a:t>
            </a:fld>
            <a:endParaRPr lang="en-BG"/>
          </a:p>
        </p:txBody>
      </p:sp>
      <p:sp>
        <p:nvSpPr>
          <p:cNvPr id="4" name="Footer Placeholder 3"/>
          <p:cNvSpPr>
            <a:spLocks noGrp="1"/>
          </p:cNvSpPr>
          <p:nvPr>
            <p:ph type="ftr" sz="quarter" idx="11"/>
          </p:nvPr>
        </p:nvSpPr>
        <p:spPr/>
        <p:txBody>
          <a:bodyPr/>
          <a:lstStyle/>
          <a:p>
            <a:endParaRPr lang="en-BG"/>
          </a:p>
        </p:txBody>
      </p:sp>
      <p:sp>
        <p:nvSpPr>
          <p:cNvPr id="5" name="Slide Number Placeholder 4"/>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3503380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3906A-9B55-934B-976B-16C445E270B1}" type="datetimeFigureOut">
              <a:rPr lang="en-BG" smtClean="0"/>
              <a:t>13.02.24</a:t>
            </a:fld>
            <a:endParaRPr lang="en-BG"/>
          </a:p>
        </p:txBody>
      </p:sp>
      <p:sp>
        <p:nvSpPr>
          <p:cNvPr id="3" name="Footer Placeholder 2"/>
          <p:cNvSpPr>
            <a:spLocks noGrp="1"/>
          </p:cNvSpPr>
          <p:nvPr>
            <p:ph type="ftr" sz="quarter" idx="11"/>
          </p:nvPr>
        </p:nvSpPr>
        <p:spPr/>
        <p:txBody>
          <a:bodyPr/>
          <a:lstStyle/>
          <a:p>
            <a:endParaRPr lang="en-BG"/>
          </a:p>
        </p:txBody>
      </p:sp>
      <p:sp>
        <p:nvSpPr>
          <p:cNvPr id="4" name="Slide Number Placeholder 3"/>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1958339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9002" y="960014"/>
            <a:ext cx="2289709" cy="3360050"/>
          </a:xfrm>
        </p:spPr>
        <p:txBody>
          <a:bodyPr anchor="b"/>
          <a:lstStyle>
            <a:lvl1pPr>
              <a:defRPr sz="2484"/>
            </a:lvl1pPr>
          </a:lstStyle>
          <a:p>
            <a:r>
              <a:rPr lang="en-GB"/>
              <a:t>Click to edit Master title style</a:t>
            </a:r>
            <a:endParaRPr lang="en-US" dirty="0"/>
          </a:p>
        </p:txBody>
      </p:sp>
      <p:sp>
        <p:nvSpPr>
          <p:cNvPr id="3" name="Content Placeholder 2"/>
          <p:cNvSpPr>
            <a:spLocks noGrp="1"/>
          </p:cNvSpPr>
          <p:nvPr>
            <p:ph idx="1"/>
          </p:nvPr>
        </p:nvSpPr>
        <p:spPr>
          <a:xfrm>
            <a:off x="3018127" y="2073367"/>
            <a:ext cx="3594021" cy="10233485"/>
          </a:xfrm>
        </p:spPr>
        <p:txBody>
          <a:bodyPr/>
          <a:lstStyle>
            <a:lvl1pPr>
              <a:defRPr sz="2484"/>
            </a:lvl1pPr>
            <a:lvl2pPr>
              <a:defRPr sz="2174"/>
            </a:lvl2pPr>
            <a:lvl3pPr>
              <a:defRPr sz="1863"/>
            </a:lvl3pPr>
            <a:lvl4pPr>
              <a:defRPr sz="1553"/>
            </a:lvl4pPr>
            <a:lvl5pPr>
              <a:defRPr sz="1553"/>
            </a:lvl5pPr>
            <a:lvl6pPr>
              <a:defRPr sz="1553"/>
            </a:lvl6pPr>
            <a:lvl7pPr>
              <a:defRPr sz="1553"/>
            </a:lvl7pPr>
            <a:lvl8pPr>
              <a:defRPr sz="1553"/>
            </a:lvl8pPr>
            <a:lvl9pPr>
              <a:defRPr sz="155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89002" y="4320064"/>
            <a:ext cx="2289709" cy="8003453"/>
          </a:xfrm>
        </p:spPr>
        <p:txBody>
          <a:bodyPr/>
          <a:lstStyle>
            <a:lvl1pPr marL="0" indent="0">
              <a:buNone/>
              <a:defRPr sz="1242"/>
            </a:lvl1pPr>
            <a:lvl2pPr marL="354970" indent="0">
              <a:buNone/>
              <a:defRPr sz="1087"/>
            </a:lvl2pPr>
            <a:lvl3pPr marL="709940" indent="0">
              <a:buNone/>
              <a:defRPr sz="932"/>
            </a:lvl3pPr>
            <a:lvl4pPr marL="1064910" indent="0">
              <a:buNone/>
              <a:defRPr sz="776"/>
            </a:lvl4pPr>
            <a:lvl5pPr marL="1419880" indent="0">
              <a:buNone/>
              <a:defRPr sz="776"/>
            </a:lvl5pPr>
            <a:lvl6pPr marL="1774850" indent="0">
              <a:buNone/>
              <a:defRPr sz="776"/>
            </a:lvl6pPr>
            <a:lvl7pPr marL="2129820" indent="0">
              <a:buNone/>
              <a:defRPr sz="776"/>
            </a:lvl7pPr>
            <a:lvl8pPr marL="2484791" indent="0">
              <a:buNone/>
              <a:defRPr sz="776"/>
            </a:lvl8pPr>
            <a:lvl9pPr marL="2839761" indent="0">
              <a:buNone/>
              <a:defRPr sz="776"/>
            </a:lvl9pPr>
          </a:lstStyle>
          <a:p>
            <a:pPr lvl="0"/>
            <a:r>
              <a:rPr lang="en-GB"/>
              <a:t>Click to edit Master text styles</a:t>
            </a:r>
          </a:p>
        </p:txBody>
      </p:sp>
      <p:sp>
        <p:nvSpPr>
          <p:cNvPr id="5" name="Date Placeholder 4"/>
          <p:cNvSpPr>
            <a:spLocks noGrp="1"/>
          </p:cNvSpPr>
          <p:nvPr>
            <p:ph type="dt" sz="half" idx="10"/>
          </p:nvPr>
        </p:nvSpPr>
        <p:spPr/>
        <p:txBody>
          <a:bodyPr/>
          <a:lstStyle/>
          <a:p>
            <a:fld id="{9AA3906A-9B55-934B-976B-16C445E270B1}" type="datetimeFigureOut">
              <a:rPr lang="en-BG" smtClean="0"/>
              <a:t>13.02.24</a:t>
            </a:fld>
            <a:endParaRPr lang="en-BG"/>
          </a:p>
        </p:txBody>
      </p:sp>
      <p:sp>
        <p:nvSpPr>
          <p:cNvPr id="6" name="Footer Placeholder 5"/>
          <p:cNvSpPr>
            <a:spLocks noGrp="1"/>
          </p:cNvSpPr>
          <p:nvPr>
            <p:ph type="ftr" sz="quarter" idx="11"/>
          </p:nvPr>
        </p:nvSpPr>
        <p:spPr/>
        <p:txBody>
          <a:bodyPr/>
          <a:lstStyle/>
          <a:p>
            <a:endParaRPr lang="en-BG"/>
          </a:p>
        </p:txBody>
      </p:sp>
      <p:sp>
        <p:nvSpPr>
          <p:cNvPr id="7" name="Slide Number Placeholder 6"/>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1935603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9002" y="960014"/>
            <a:ext cx="2289709" cy="3360050"/>
          </a:xfrm>
        </p:spPr>
        <p:txBody>
          <a:bodyPr anchor="b"/>
          <a:lstStyle>
            <a:lvl1pPr>
              <a:defRPr sz="2484"/>
            </a:lvl1pPr>
          </a:lstStyle>
          <a:p>
            <a:r>
              <a:rPr lang="en-GB"/>
              <a:t>Click to edit Master title style</a:t>
            </a:r>
            <a:endParaRPr lang="en-US" dirty="0"/>
          </a:p>
        </p:txBody>
      </p:sp>
      <p:sp>
        <p:nvSpPr>
          <p:cNvPr id="3" name="Picture Placeholder 2"/>
          <p:cNvSpPr>
            <a:spLocks noGrp="1" noChangeAspect="1"/>
          </p:cNvSpPr>
          <p:nvPr>
            <p:ph type="pic" idx="1"/>
          </p:nvPr>
        </p:nvSpPr>
        <p:spPr>
          <a:xfrm>
            <a:off x="3018127" y="2073367"/>
            <a:ext cx="3594021" cy="10233485"/>
          </a:xfrm>
        </p:spPr>
        <p:txBody>
          <a:bodyPr anchor="t"/>
          <a:lstStyle>
            <a:lvl1pPr marL="0" indent="0">
              <a:buNone/>
              <a:defRPr sz="2484"/>
            </a:lvl1pPr>
            <a:lvl2pPr marL="354970" indent="0">
              <a:buNone/>
              <a:defRPr sz="2174"/>
            </a:lvl2pPr>
            <a:lvl3pPr marL="709940" indent="0">
              <a:buNone/>
              <a:defRPr sz="1863"/>
            </a:lvl3pPr>
            <a:lvl4pPr marL="1064910" indent="0">
              <a:buNone/>
              <a:defRPr sz="1553"/>
            </a:lvl4pPr>
            <a:lvl5pPr marL="1419880" indent="0">
              <a:buNone/>
              <a:defRPr sz="1553"/>
            </a:lvl5pPr>
            <a:lvl6pPr marL="1774850" indent="0">
              <a:buNone/>
              <a:defRPr sz="1553"/>
            </a:lvl6pPr>
            <a:lvl7pPr marL="2129820" indent="0">
              <a:buNone/>
              <a:defRPr sz="1553"/>
            </a:lvl7pPr>
            <a:lvl8pPr marL="2484791" indent="0">
              <a:buNone/>
              <a:defRPr sz="1553"/>
            </a:lvl8pPr>
            <a:lvl9pPr marL="2839761" indent="0">
              <a:buNone/>
              <a:defRPr sz="1553"/>
            </a:lvl9pPr>
          </a:lstStyle>
          <a:p>
            <a:r>
              <a:rPr lang="en-GB"/>
              <a:t>Click icon to add picture</a:t>
            </a:r>
            <a:endParaRPr lang="en-US" dirty="0"/>
          </a:p>
        </p:txBody>
      </p:sp>
      <p:sp>
        <p:nvSpPr>
          <p:cNvPr id="4" name="Text Placeholder 3"/>
          <p:cNvSpPr>
            <a:spLocks noGrp="1"/>
          </p:cNvSpPr>
          <p:nvPr>
            <p:ph type="body" sz="half" idx="2"/>
          </p:nvPr>
        </p:nvSpPr>
        <p:spPr>
          <a:xfrm>
            <a:off x="489002" y="4320064"/>
            <a:ext cx="2289709" cy="8003453"/>
          </a:xfrm>
        </p:spPr>
        <p:txBody>
          <a:bodyPr/>
          <a:lstStyle>
            <a:lvl1pPr marL="0" indent="0">
              <a:buNone/>
              <a:defRPr sz="1242"/>
            </a:lvl1pPr>
            <a:lvl2pPr marL="354970" indent="0">
              <a:buNone/>
              <a:defRPr sz="1087"/>
            </a:lvl2pPr>
            <a:lvl3pPr marL="709940" indent="0">
              <a:buNone/>
              <a:defRPr sz="932"/>
            </a:lvl3pPr>
            <a:lvl4pPr marL="1064910" indent="0">
              <a:buNone/>
              <a:defRPr sz="776"/>
            </a:lvl4pPr>
            <a:lvl5pPr marL="1419880" indent="0">
              <a:buNone/>
              <a:defRPr sz="776"/>
            </a:lvl5pPr>
            <a:lvl6pPr marL="1774850" indent="0">
              <a:buNone/>
              <a:defRPr sz="776"/>
            </a:lvl6pPr>
            <a:lvl7pPr marL="2129820" indent="0">
              <a:buNone/>
              <a:defRPr sz="776"/>
            </a:lvl7pPr>
            <a:lvl8pPr marL="2484791" indent="0">
              <a:buNone/>
              <a:defRPr sz="776"/>
            </a:lvl8pPr>
            <a:lvl9pPr marL="2839761" indent="0">
              <a:buNone/>
              <a:defRPr sz="776"/>
            </a:lvl9pPr>
          </a:lstStyle>
          <a:p>
            <a:pPr lvl="0"/>
            <a:r>
              <a:rPr lang="en-GB"/>
              <a:t>Click to edit Master text styles</a:t>
            </a:r>
          </a:p>
        </p:txBody>
      </p:sp>
      <p:sp>
        <p:nvSpPr>
          <p:cNvPr id="5" name="Date Placeholder 4"/>
          <p:cNvSpPr>
            <a:spLocks noGrp="1"/>
          </p:cNvSpPr>
          <p:nvPr>
            <p:ph type="dt" sz="half" idx="10"/>
          </p:nvPr>
        </p:nvSpPr>
        <p:spPr/>
        <p:txBody>
          <a:bodyPr/>
          <a:lstStyle/>
          <a:p>
            <a:fld id="{9AA3906A-9B55-934B-976B-16C445E270B1}" type="datetimeFigureOut">
              <a:rPr lang="en-BG" smtClean="0"/>
              <a:t>13.02.24</a:t>
            </a:fld>
            <a:endParaRPr lang="en-BG"/>
          </a:p>
        </p:txBody>
      </p:sp>
      <p:sp>
        <p:nvSpPr>
          <p:cNvPr id="6" name="Footer Placeholder 5"/>
          <p:cNvSpPr>
            <a:spLocks noGrp="1"/>
          </p:cNvSpPr>
          <p:nvPr>
            <p:ph type="ftr" sz="quarter" idx="11"/>
          </p:nvPr>
        </p:nvSpPr>
        <p:spPr/>
        <p:txBody>
          <a:bodyPr/>
          <a:lstStyle/>
          <a:p>
            <a:endParaRPr lang="en-BG"/>
          </a:p>
        </p:txBody>
      </p:sp>
      <p:sp>
        <p:nvSpPr>
          <p:cNvPr id="7" name="Slide Number Placeholder 6"/>
          <p:cNvSpPr>
            <a:spLocks noGrp="1"/>
          </p:cNvSpPr>
          <p:nvPr>
            <p:ph type="sldNum" sz="quarter" idx="12"/>
          </p:nvPr>
        </p:nvSpPr>
        <p:spPr/>
        <p:txBody>
          <a:bodyPr/>
          <a:lstStyle/>
          <a:p>
            <a:fld id="{94F06E0A-A024-8243-AF1A-8CAAFE8428C2}" type="slidenum">
              <a:rPr lang="en-BG" smtClean="0"/>
              <a:t>‹#›</a:t>
            </a:fld>
            <a:endParaRPr lang="en-BG"/>
          </a:p>
        </p:txBody>
      </p:sp>
    </p:spTree>
    <p:extLst>
      <p:ext uri="{BB962C8B-B14F-4D97-AF65-F5344CB8AC3E}">
        <p14:creationId xmlns:p14="http://schemas.microsoft.com/office/powerpoint/2010/main" val="2551774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8077" y="766681"/>
            <a:ext cx="6123146" cy="2783376"/>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88077" y="3833390"/>
            <a:ext cx="6123146" cy="913680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88077" y="13346867"/>
            <a:ext cx="1597343" cy="766678"/>
          </a:xfrm>
          <a:prstGeom prst="rect">
            <a:avLst/>
          </a:prstGeom>
        </p:spPr>
        <p:txBody>
          <a:bodyPr vert="horz" lIns="91440" tIns="45720" rIns="91440" bIns="45720" rtlCol="0" anchor="ctr"/>
          <a:lstStyle>
            <a:lvl1pPr algn="l">
              <a:defRPr sz="932">
                <a:solidFill>
                  <a:schemeClr val="tx1">
                    <a:tint val="82000"/>
                  </a:schemeClr>
                </a:solidFill>
              </a:defRPr>
            </a:lvl1pPr>
          </a:lstStyle>
          <a:p>
            <a:fld id="{9AA3906A-9B55-934B-976B-16C445E270B1}" type="datetimeFigureOut">
              <a:rPr lang="en-BG" smtClean="0"/>
              <a:t>13.02.24</a:t>
            </a:fld>
            <a:endParaRPr lang="en-BG"/>
          </a:p>
        </p:txBody>
      </p:sp>
      <p:sp>
        <p:nvSpPr>
          <p:cNvPr id="5" name="Footer Placeholder 4"/>
          <p:cNvSpPr>
            <a:spLocks noGrp="1"/>
          </p:cNvSpPr>
          <p:nvPr>
            <p:ph type="ftr" sz="quarter" idx="3"/>
          </p:nvPr>
        </p:nvSpPr>
        <p:spPr>
          <a:xfrm>
            <a:off x="2351643" y="13346867"/>
            <a:ext cx="2396014" cy="766678"/>
          </a:xfrm>
          <a:prstGeom prst="rect">
            <a:avLst/>
          </a:prstGeom>
        </p:spPr>
        <p:txBody>
          <a:bodyPr vert="horz" lIns="91440" tIns="45720" rIns="91440" bIns="45720" rtlCol="0" anchor="ctr"/>
          <a:lstStyle>
            <a:lvl1pPr algn="ctr">
              <a:defRPr sz="932">
                <a:solidFill>
                  <a:schemeClr val="tx1">
                    <a:tint val="82000"/>
                  </a:schemeClr>
                </a:solidFill>
              </a:defRPr>
            </a:lvl1pPr>
          </a:lstStyle>
          <a:p>
            <a:endParaRPr lang="en-BG"/>
          </a:p>
        </p:txBody>
      </p:sp>
      <p:sp>
        <p:nvSpPr>
          <p:cNvPr id="6" name="Slide Number Placeholder 5"/>
          <p:cNvSpPr>
            <a:spLocks noGrp="1"/>
          </p:cNvSpPr>
          <p:nvPr>
            <p:ph type="sldNum" sz="quarter" idx="4"/>
          </p:nvPr>
        </p:nvSpPr>
        <p:spPr>
          <a:xfrm>
            <a:off x="5013880" y="13346867"/>
            <a:ext cx="1597343" cy="766678"/>
          </a:xfrm>
          <a:prstGeom prst="rect">
            <a:avLst/>
          </a:prstGeom>
        </p:spPr>
        <p:txBody>
          <a:bodyPr vert="horz" lIns="91440" tIns="45720" rIns="91440" bIns="45720" rtlCol="0" anchor="ctr"/>
          <a:lstStyle>
            <a:lvl1pPr algn="r">
              <a:defRPr sz="932">
                <a:solidFill>
                  <a:schemeClr val="tx1">
                    <a:tint val="82000"/>
                  </a:schemeClr>
                </a:solidFill>
              </a:defRPr>
            </a:lvl1pPr>
          </a:lstStyle>
          <a:p>
            <a:fld id="{94F06E0A-A024-8243-AF1A-8CAAFE8428C2}" type="slidenum">
              <a:rPr lang="en-BG" smtClean="0"/>
              <a:t>‹#›</a:t>
            </a:fld>
            <a:endParaRPr lang="en-BG"/>
          </a:p>
        </p:txBody>
      </p:sp>
    </p:spTree>
    <p:extLst>
      <p:ext uri="{BB962C8B-B14F-4D97-AF65-F5344CB8AC3E}">
        <p14:creationId xmlns:p14="http://schemas.microsoft.com/office/powerpoint/2010/main" val="40406942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09940" rtl="0" eaLnBrk="1" latinLnBrk="0" hangingPunct="1">
        <a:lnSpc>
          <a:spcPct val="90000"/>
        </a:lnSpc>
        <a:spcBef>
          <a:spcPct val="0"/>
        </a:spcBef>
        <a:buNone/>
        <a:defRPr sz="3416" kern="1200">
          <a:solidFill>
            <a:schemeClr val="tx1"/>
          </a:solidFill>
          <a:latin typeface="+mj-lt"/>
          <a:ea typeface="+mj-ea"/>
          <a:cs typeface="+mj-cs"/>
        </a:defRPr>
      </a:lvl1pPr>
    </p:titleStyle>
    <p:bodyStyle>
      <a:lvl1pPr marL="177485" indent="-177485" algn="l" defTabSz="709940" rtl="0" eaLnBrk="1" latinLnBrk="0" hangingPunct="1">
        <a:lnSpc>
          <a:spcPct val="90000"/>
        </a:lnSpc>
        <a:spcBef>
          <a:spcPts val="776"/>
        </a:spcBef>
        <a:buFont typeface="Arial" panose="020B0604020202020204" pitchFamily="34" charset="0"/>
        <a:buChar char="•"/>
        <a:defRPr sz="2174" kern="1200">
          <a:solidFill>
            <a:schemeClr val="tx1"/>
          </a:solidFill>
          <a:latin typeface="+mn-lt"/>
          <a:ea typeface="+mn-ea"/>
          <a:cs typeface="+mn-cs"/>
        </a:defRPr>
      </a:lvl1pPr>
      <a:lvl2pPr marL="532455" indent="-177485" algn="l" defTabSz="709940" rtl="0" eaLnBrk="1" latinLnBrk="0" hangingPunct="1">
        <a:lnSpc>
          <a:spcPct val="90000"/>
        </a:lnSpc>
        <a:spcBef>
          <a:spcPts val="388"/>
        </a:spcBef>
        <a:buFont typeface="Arial" panose="020B0604020202020204" pitchFamily="34" charset="0"/>
        <a:buChar char="•"/>
        <a:defRPr sz="1863" kern="1200">
          <a:solidFill>
            <a:schemeClr val="tx1"/>
          </a:solidFill>
          <a:latin typeface="+mn-lt"/>
          <a:ea typeface="+mn-ea"/>
          <a:cs typeface="+mn-cs"/>
        </a:defRPr>
      </a:lvl2pPr>
      <a:lvl3pPr marL="887425" indent="-177485" algn="l" defTabSz="709940" rtl="0" eaLnBrk="1" latinLnBrk="0" hangingPunct="1">
        <a:lnSpc>
          <a:spcPct val="90000"/>
        </a:lnSpc>
        <a:spcBef>
          <a:spcPts val="388"/>
        </a:spcBef>
        <a:buFont typeface="Arial" panose="020B0604020202020204" pitchFamily="34" charset="0"/>
        <a:buChar char="•"/>
        <a:defRPr sz="1553" kern="1200">
          <a:solidFill>
            <a:schemeClr val="tx1"/>
          </a:solidFill>
          <a:latin typeface="+mn-lt"/>
          <a:ea typeface="+mn-ea"/>
          <a:cs typeface="+mn-cs"/>
        </a:defRPr>
      </a:lvl3pPr>
      <a:lvl4pPr marL="1242395" indent="-177485" algn="l" defTabSz="709940" rtl="0" eaLnBrk="1" latinLnBrk="0" hangingPunct="1">
        <a:lnSpc>
          <a:spcPct val="90000"/>
        </a:lnSpc>
        <a:spcBef>
          <a:spcPts val="388"/>
        </a:spcBef>
        <a:buFont typeface="Arial" panose="020B0604020202020204" pitchFamily="34" charset="0"/>
        <a:buChar char="•"/>
        <a:defRPr sz="1398" kern="1200">
          <a:solidFill>
            <a:schemeClr val="tx1"/>
          </a:solidFill>
          <a:latin typeface="+mn-lt"/>
          <a:ea typeface="+mn-ea"/>
          <a:cs typeface="+mn-cs"/>
        </a:defRPr>
      </a:lvl4pPr>
      <a:lvl5pPr marL="1597365" indent="-177485" algn="l" defTabSz="709940" rtl="0" eaLnBrk="1" latinLnBrk="0" hangingPunct="1">
        <a:lnSpc>
          <a:spcPct val="90000"/>
        </a:lnSpc>
        <a:spcBef>
          <a:spcPts val="388"/>
        </a:spcBef>
        <a:buFont typeface="Arial" panose="020B0604020202020204" pitchFamily="34" charset="0"/>
        <a:buChar char="•"/>
        <a:defRPr sz="1398" kern="1200">
          <a:solidFill>
            <a:schemeClr val="tx1"/>
          </a:solidFill>
          <a:latin typeface="+mn-lt"/>
          <a:ea typeface="+mn-ea"/>
          <a:cs typeface="+mn-cs"/>
        </a:defRPr>
      </a:lvl5pPr>
      <a:lvl6pPr marL="1952335" indent="-177485" algn="l" defTabSz="709940" rtl="0" eaLnBrk="1" latinLnBrk="0" hangingPunct="1">
        <a:lnSpc>
          <a:spcPct val="90000"/>
        </a:lnSpc>
        <a:spcBef>
          <a:spcPts val="388"/>
        </a:spcBef>
        <a:buFont typeface="Arial" panose="020B0604020202020204" pitchFamily="34" charset="0"/>
        <a:buChar char="•"/>
        <a:defRPr sz="1398" kern="1200">
          <a:solidFill>
            <a:schemeClr val="tx1"/>
          </a:solidFill>
          <a:latin typeface="+mn-lt"/>
          <a:ea typeface="+mn-ea"/>
          <a:cs typeface="+mn-cs"/>
        </a:defRPr>
      </a:lvl6pPr>
      <a:lvl7pPr marL="2307306" indent="-177485" algn="l" defTabSz="709940" rtl="0" eaLnBrk="1" latinLnBrk="0" hangingPunct="1">
        <a:lnSpc>
          <a:spcPct val="90000"/>
        </a:lnSpc>
        <a:spcBef>
          <a:spcPts val="388"/>
        </a:spcBef>
        <a:buFont typeface="Arial" panose="020B0604020202020204" pitchFamily="34" charset="0"/>
        <a:buChar char="•"/>
        <a:defRPr sz="1398" kern="1200">
          <a:solidFill>
            <a:schemeClr val="tx1"/>
          </a:solidFill>
          <a:latin typeface="+mn-lt"/>
          <a:ea typeface="+mn-ea"/>
          <a:cs typeface="+mn-cs"/>
        </a:defRPr>
      </a:lvl7pPr>
      <a:lvl8pPr marL="2662276" indent="-177485" algn="l" defTabSz="709940" rtl="0" eaLnBrk="1" latinLnBrk="0" hangingPunct="1">
        <a:lnSpc>
          <a:spcPct val="90000"/>
        </a:lnSpc>
        <a:spcBef>
          <a:spcPts val="388"/>
        </a:spcBef>
        <a:buFont typeface="Arial" panose="020B0604020202020204" pitchFamily="34" charset="0"/>
        <a:buChar char="•"/>
        <a:defRPr sz="1398" kern="1200">
          <a:solidFill>
            <a:schemeClr val="tx1"/>
          </a:solidFill>
          <a:latin typeface="+mn-lt"/>
          <a:ea typeface="+mn-ea"/>
          <a:cs typeface="+mn-cs"/>
        </a:defRPr>
      </a:lvl8pPr>
      <a:lvl9pPr marL="3017246" indent="-177485" algn="l" defTabSz="709940" rtl="0" eaLnBrk="1" latinLnBrk="0" hangingPunct="1">
        <a:lnSpc>
          <a:spcPct val="90000"/>
        </a:lnSpc>
        <a:spcBef>
          <a:spcPts val="388"/>
        </a:spcBef>
        <a:buFont typeface="Arial" panose="020B0604020202020204" pitchFamily="34" charset="0"/>
        <a:buChar char="•"/>
        <a:defRPr sz="1398" kern="1200">
          <a:solidFill>
            <a:schemeClr val="tx1"/>
          </a:solidFill>
          <a:latin typeface="+mn-lt"/>
          <a:ea typeface="+mn-ea"/>
          <a:cs typeface="+mn-cs"/>
        </a:defRPr>
      </a:lvl9pPr>
    </p:bodyStyle>
    <p:otherStyle>
      <a:defPPr>
        <a:defRPr lang="en-US"/>
      </a:defPPr>
      <a:lvl1pPr marL="0" algn="l" defTabSz="709940" rtl="0" eaLnBrk="1" latinLnBrk="0" hangingPunct="1">
        <a:defRPr sz="1398" kern="1200">
          <a:solidFill>
            <a:schemeClr val="tx1"/>
          </a:solidFill>
          <a:latin typeface="+mn-lt"/>
          <a:ea typeface="+mn-ea"/>
          <a:cs typeface="+mn-cs"/>
        </a:defRPr>
      </a:lvl1pPr>
      <a:lvl2pPr marL="354970" algn="l" defTabSz="709940" rtl="0" eaLnBrk="1" latinLnBrk="0" hangingPunct="1">
        <a:defRPr sz="1398" kern="1200">
          <a:solidFill>
            <a:schemeClr val="tx1"/>
          </a:solidFill>
          <a:latin typeface="+mn-lt"/>
          <a:ea typeface="+mn-ea"/>
          <a:cs typeface="+mn-cs"/>
        </a:defRPr>
      </a:lvl2pPr>
      <a:lvl3pPr marL="709940" algn="l" defTabSz="709940" rtl="0" eaLnBrk="1" latinLnBrk="0" hangingPunct="1">
        <a:defRPr sz="1398" kern="1200">
          <a:solidFill>
            <a:schemeClr val="tx1"/>
          </a:solidFill>
          <a:latin typeface="+mn-lt"/>
          <a:ea typeface="+mn-ea"/>
          <a:cs typeface="+mn-cs"/>
        </a:defRPr>
      </a:lvl3pPr>
      <a:lvl4pPr marL="1064910" algn="l" defTabSz="709940" rtl="0" eaLnBrk="1" latinLnBrk="0" hangingPunct="1">
        <a:defRPr sz="1398" kern="1200">
          <a:solidFill>
            <a:schemeClr val="tx1"/>
          </a:solidFill>
          <a:latin typeface="+mn-lt"/>
          <a:ea typeface="+mn-ea"/>
          <a:cs typeface="+mn-cs"/>
        </a:defRPr>
      </a:lvl4pPr>
      <a:lvl5pPr marL="1419880" algn="l" defTabSz="709940" rtl="0" eaLnBrk="1" latinLnBrk="0" hangingPunct="1">
        <a:defRPr sz="1398" kern="1200">
          <a:solidFill>
            <a:schemeClr val="tx1"/>
          </a:solidFill>
          <a:latin typeface="+mn-lt"/>
          <a:ea typeface="+mn-ea"/>
          <a:cs typeface="+mn-cs"/>
        </a:defRPr>
      </a:lvl5pPr>
      <a:lvl6pPr marL="1774850" algn="l" defTabSz="709940" rtl="0" eaLnBrk="1" latinLnBrk="0" hangingPunct="1">
        <a:defRPr sz="1398" kern="1200">
          <a:solidFill>
            <a:schemeClr val="tx1"/>
          </a:solidFill>
          <a:latin typeface="+mn-lt"/>
          <a:ea typeface="+mn-ea"/>
          <a:cs typeface="+mn-cs"/>
        </a:defRPr>
      </a:lvl6pPr>
      <a:lvl7pPr marL="2129820" algn="l" defTabSz="709940" rtl="0" eaLnBrk="1" latinLnBrk="0" hangingPunct="1">
        <a:defRPr sz="1398" kern="1200">
          <a:solidFill>
            <a:schemeClr val="tx1"/>
          </a:solidFill>
          <a:latin typeface="+mn-lt"/>
          <a:ea typeface="+mn-ea"/>
          <a:cs typeface="+mn-cs"/>
        </a:defRPr>
      </a:lvl7pPr>
      <a:lvl8pPr marL="2484791" algn="l" defTabSz="709940" rtl="0" eaLnBrk="1" latinLnBrk="0" hangingPunct="1">
        <a:defRPr sz="1398" kern="1200">
          <a:solidFill>
            <a:schemeClr val="tx1"/>
          </a:solidFill>
          <a:latin typeface="+mn-lt"/>
          <a:ea typeface="+mn-ea"/>
          <a:cs typeface="+mn-cs"/>
        </a:defRPr>
      </a:lvl8pPr>
      <a:lvl9pPr marL="2839761" algn="l" defTabSz="709940" rtl="0" eaLnBrk="1" latinLnBrk="0" hangingPunct="1">
        <a:defRPr sz="13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svg"/><Relationship Id="rId3" Type="http://schemas.openxmlformats.org/officeDocument/2006/relationships/hyperlink" Target="https://github.com/features/copilot/" TargetMode="External"/><Relationship Id="rId7" Type="http://schemas.openxmlformats.org/officeDocument/2006/relationships/image" Target="../media/image5.svg"/><Relationship Id="rId12" Type="http://schemas.openxmlformats.org/officeDocument/2006/relationships/image" Target="../media/image10.png"/><Relationship Id="rId2" Type="http://schemas.openxmlformats.org/officeDocument/2006/relationships/image" Target="../media/image1.png"/><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svg"/><Relationship Id="rId5" Type="http://schemas.openxmlformats.org/officeDocument/2006/relationships/image" Target="../media/image3.svg"/><Relationship Id="rId15" Type="http://schemas.openxmlformats.org/officeDocument/2006/relationships/image" Target="../media/image13.sv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sv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holding a cup&#10;&#10;Description automatically generated">
            <a:extLst>
              <a:ext uri="{FF2B5EF4-FFF2-40B4-BE49-F238E27FC236}">
                <a16:creationId xmlns:a16="http://schemas.microsoft.com/office/drawing/2014/main" id="{31C22E5D-1E99-AEE9-4353-BFB83808D784}"/>
              </a:ext>
            </a:extLst>
          </p:cNvPr>
          <p:cNvPicPr>
            <a:picLocks noChangeAspect="1"/>
          </p:cNvPicPr>
          <p:nvPr/>
        </p:nvPicPr>
        <p:blipFill>
          <a:blip r:embed="rId2"/>
          <a:stretch>
            <a:fillRect/>
          </a:stretch>
        </p:blipFill>
        <p:spPr>
          <a:xfrm>
            <a:off x="0" y="0"/>
            <a:ext cx="7099300" cy="2366433"/>
          </a:xfrm>
          <a:prstGeom prst="rect">
            <a:avLst/>
          </a:prstGeom>
        </p:spPr>
      </p:pic>
      <p:sp>
        <p:nvSpPr>
          <p:cNvPr id="13" name="Text Placeholder 4">
            <a:extLst>
              <a:ext uri="{FF2B5EF4-FFF2-40B4-BE49-F238E27FC236}">
                <a16:creationId xmlns:a16="http://schemas.microsoft.com/office/drawing/2014/main" id="{607E990F-F012-F2BD-F6BE-5AF0665A96DD}"/>
              </a:ext>
            </a:extLst>
          </p:cNvPr>
          <p:cNvSpPr txBox="1">
            <a:spLocks/>
          </p:cNvSpPr>
          <p:nvPr/>
        </p:nvSpPr>
        <p:spPr>
          <a:xfrm>
            <a:off x="745956" y="12615244"/>
            <a:ext cx="5923594" cy="436066"/>
          </a:xfrm>
          <a:prstGeom prst="rect">
            <a:avLst/>
          </a:prstGeom>
        </p:spPr>
        <p:txBody>
          <a:bodyPr vert="horz" lIns="0" tIns="0" rIns="0" bIns="0" rtlCol="0" anchor="t"/>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401" b="1" dirty="0">
                <a:solidFill>
                  <a:srgbClr val="0177CD"/>
                </a:solidFill>
                <a:latin typeface="Arial" panose="020B0604020202020204" pitchFamily="34" charset="0"/>
                <a:cs typeface="Arial" panose="020B0604020202020204" pitchFamily="34" charset="0"/>
              </a:rPr>
              <a:t>We can help you stand out from competition and get started on your journey towards limitless innovation with AI</a:t>
            </a:r>
          </a:p>
        </p:txBody>
      </p:sp>
      <p:sp>
        <p:nvSpPr>
          <p:cNvPr id="14" name="Title 3">
            <a:extLst>
              <a:ext uri="{FF2B5EF4-FFF2-40B4-BE49-F238E27FC236}">
                <a16:creationId xmlns:a16="http://schemas.microsoft.com/office/drawing/2014/main" id="{41F6EFF6-122D-95DF-FD1D-55ED6D170D94}"/>
              </a:ext>
            </a:extLst>
          </p:cNvPr>
          <p:cNvSpPr txBox="1">
            <a:spLocks/>
          </p:cNvSpPr>
          <p:nvPr/>
        </p:nvSpPr>
        <p:spPr>
          <a:xfrm>
            <a:off x="401183" y="1318547"/>
            <a:ext cx="5705734" cy="796962"/>
          </a:xfrm>
          <a:prstGeom prst="rect">
            <a:avLst/>
          </a:prstGeom>
        </p:spPr>
        <p:txBody>
          <a:bodyPr vert="horz" lIns="0" tIns="0" rIns="0" bIns="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pPr algn="l"/>
            <a:r>
              <a:rPr lang="en-US" sz="2484" dirty="0">
                <a:solidFill>
                  <a:schemeClr val="bg1"/>
                </a:solidFill>
                <a:latin typeface="Arial" panose="020B0604020202020204" pitchFamily="34" charset="0"/>
                <a:cs typeface="Arial" panose="020B0604020202020204" pitchFamily="34" charset="0"/>
              </a:rPr>
              <a:t>Start building your future</a:t>
            </a:r>
          </a:p>
          <a:p>
            <a:pPr algn="l"/>
            <a:r>
              <a:rPr lang="en-US" sz="2484" dirty="0">
                <a:solidFill>
                  <a:schemeClr val="bg1"/>
                </a:solidFill>
                <a:latin typeface="Arial" panose="020B0604020202020204" pitchFamily="34" charset="0"/>
                <a:cs typeface="Arial" panose="020B0604020202020204" pitchFamily="34" charset="0"/>
              </a:rPr>
              <a:t>with AI</a:t>
            </a:r>
          </a:p>
        </p:txBody>
      </p:sp>
      <p:sp>
        <p:nvSpPr>
          <p:cNvPr id="15" name="Text Placeholder 4">
            <a:extLst>
              <a:ext uri="{FF2B5EF4-FFF2-40B4-BE49-F238E27FC236}">
                <a16:creationId xmlns:a16="http://schemas.microsoft.com/office/drawing/2014/main" id="{D126A9B3-A5AE-AD07-5F53-65E73330F8D3}"/>
              </a:ext>
            </a:extLst>
          </p:cNvPr>
          <p:cNvSpPr txBox="1">
            <a:spLocks/>
          </p:cNvSpPr>
          <p:nvPr/>
        </p:nvSpPr>
        <p:spPr>
          <a:xfrm>
            <a:off x="616028" y="2874460"/>
            <a:ext cx="5846508" cy="521919"/>
          </a:xfrm>
          <a:prstGeom prst="rect">
            <a:avLst/>
          </a:prstGeom>
        </p:spPr>
        <p:txBody>
          <a:bodyPr vert="horz" lIns="0" tIns="0" rIns="0" bIns="0" rtlCol="0" anchor="t"/>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140" kern="100" dirty="0">
                <a:solidFill>
                  <a:schemeClr val="tx1"/>
                </a:solidFill>
                <a:latin typeface="Arial" panose="020B0604020202020204" pitchFamily="34" charset="0"/>
                <a:ea typeface="Calibri" panose="020F0502020204030204" pitchFamily="34" charset="0"/>
                <a:cs typeface="Arial" panose="020B0604020202020204" pitchFamily="34" charset="0"/>
              </a:rPr>
              <a:t>We can advise you on several ways to leverage the Microsoft Cloud and take advantage of the momentous business growth that only AI can provide.</a:t>
            </a:r>
            <a:r>
              <a:rPr lang="en-US" sz="1140" dirty="0">
                <a:solidFill>
                  <a:schemeClr val="tx1"/>
                </a:solidFill>
                <a:latin typeface="Arial" panose="020B0604020202020204" pitchFamily="34" charset="0"/>
                <a:cs typeface="Arial" panose="020B0604020202020204" pitchFamily="34" charset="0"/>
              </a:rPr>
              <a:t> Meet with us to get started on your AI journey, and let’s discuss these exciting ways you can accelerate innovation. </a:t>
            </a:r>
          </a:p>
        </p:txBody>
      </p:sp>
      <p:sp>
        <p:nvSpPr>
          <p:cNvPr id="16" name="Text Placeholder 4">
            <a:extLst>
              <a:ext uri="{FF2B5EF4-FFF2-40B4-BE49-F238E27FC236}">
                <a16:creationId xmlns:a16="http://schemas.microsoft.com/office/drawing/2014/main" id="{ACB0DE04-FDE0-0F12-2FC4-18352A5C24CC}"/>
              </a:ext>
            </a:extLst>
          </p:cNvPr>
          <p:cNvSpPr txBox="1">
            <a:spLocks/>
          </p:cNvSpPr>
          <p:nvPr/>
        </p:nvSpPr>
        <p:spPr>
          <a:xfrm>
            <a:off x="692782" y="8864281"/>
            <a:ext cx="5926299" cy="327195"/>
          </a:xfrm>
          <a:prstGeom prst="rect">
            <a:avLst/>
          </a:prstGeom>
        </p:spPr>
        <p:txBody>
          <a:bodyPr vert="horz" lIns="0" tIns="0" rIns="0" bIns="0" rtlCol="0" anchor="t"/>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553" b="1" dirty="0">
                <a:solidFill>
                  <a:srgbClr val="0177CD"/>
                </a:solidFill>
                <a:latin typeface="Arial" panose="020B0604020202020204" pitchFamily="34" charset="0"/>
                <a:cs typeface="Arial" panose="020B0604020202020204" pitchFamily="34" charset="0"/>
              </a:rPr>
              <a:t>Get ready to lead in the AI revolution</a:t>
            </a:r>
          </a:p>
        </p:txBody>
      </p:sp>
      <p:sp>
        <p:nvSpPr>
          <p:cNvPr id="17" name="Text Placeholder 4">
            <a:extLst>
              <a:ext uri="{FF2B5EF4-FFF2-40B4-BE49-F238E27FC236}">
                <a16:creationId xmlns:a16="http://schemas.microsoft.com/office/drawing/2014/main" id="{02511B5D-0C10-3895-8FD2-FE46A709E7EF}"/>
              </a:ext>
            </a:extLst>
          </p:cNvPr>
          <p:cNvSpPr txBox="1">
            <a:spLocks/>
          </p:cNvSpPr>
          <p:nvPr/>
        </p:nvSpPr>
        <p:spPr>
          <a:xfrm>
            <a:off x="743253" y="10762436"/>
            <a:ext cx="5926299" cy="327195"/>
          </a:xfrm>
          <a:prstGeom prst="rect">
            <a:avLst/>
          </a:prstGeom>
        </p:spPr>
        <p:txBody>
          <a:bodyPr vert="horz" lIns="0" tIns="0" rIns="0" bIns="0" rtlCol="0" anchor="t"/>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553" b="1" dirty="0">
                <a:solidFill>
                  <a:srgbClr val="0177CD"/>
                </a:solidFill>
                <a:latin typeface="Arial" panose="020B0604020202020204" pitchFamily="34" charset="0"/>
                <a:cs typeface="Arial" panose="020B0604020202020204" pitchFamily="34" charset="0"/>
              </a:rPr>
              <a:t>Eager to learn more?</a:t>
            </a:r>
          </a:p>
        </p:txBody>
      </p:sp>
      <p:sp>
        <p:nvSpPr>
          <p:cNvPr id="18" name="TextBox 17">
            <a:extLst>
              <a:ext uri="{FF2B5EF4-FFF2-40B4-BE49-F238E27FC236}">
                <a16:creationId xmlns:a16="http://schemas.microsoft.com/office/drawing/2014/main" id="{DA8C5AF2-005A-98D1-CF09-BB2A1101D6AE}"/>
              </a:ext>
            </a:extLst>
          </p:cNvPr>
          <p:cNvSpPr txBox="1"/>
          <p:nvPr/>
        </p:nvSpPr>
        <p:spPr>
          <a:xfrm>
            <a:off x="4753437" y="6936612"/>
            <a:ext cx="1709097" cy="1433900"/>
          </a:xfrm>
          <a:prstGeom prst="rect">
            <a:avLst/>
          </a:prstGeom>
          <a:noFill/>
        </p:spPr>
        <p:txBody>
          <a:bodyPr rot="0" spcFirstLastPara="0" vertOverflow="overflow" horzOverflow="overflow" vert="horz" wrap="square" lIns="94658" tIns="47330" rIns="94658" bIns="47330" numCol="1" spcCol="0" rtlCol="0" fromWordArt="0" anchor="t" anchorCtr="0" forceAA="0" compatLnSpc="1">
            <a:prstTxWarp prst="textNoShape">
              <a:avLst/>
            </a:prstTxWarp>
            <a:spAutoFit/>
          </a:bodyPr>
          <a:lstStyle/>
          <a:p>
            <a:r>
              <a:rPr lang="en-US" sz="1140" b="1" dirty="0">
                <a:solidFill>
                  <a:srgbClr val="0070C0"/>
                </a:solidFill>
                <a:latin typeface="Arial" panose="020B0604020202020204" pitchFamily="34" charset="0"/>
                <a:cs typeface="Arial" panose="020B0604020202020204" pitchFamily="34" charset="0"/>
              </a:rPr>
              <a:t>Get prepared for </a:t>
            </a:r>
            <a:br>
              <a:rPr lang="en-US" sz="1140" b="1" dirty="0">
                <a:solidFill>
                  <a:srgbClr val="0070C0"/>
                </a:solidFill>
                <a:latin typeface="Arial" panose="020B0604020202020204" pitchFamily="34" charset="0"/>
                <a:cs typeface="Arial" panose="020B0604020202020204" pitchFamily="34" charset="0"/>
              </a:rPr>
            </a:br>
            <a:r>
              <a:rPr lang="en-US" sz="1140" b="1" dirty="0">
                <a:solidFill>
                  <a:srgbClr val="0070C0"/>
                </a:solidFill>
                <a:latin typeface="Arial" panose="020B0604020202020204" pitchFamily="34" charset="0"/>
                <a:cs typeface="Arial" panose="020B0604020202020204" pitchFamily="34" charset="0"/>
              </a:rPr>
              <a:t>Microsoft Security Copilot</a:t>
            </a:r>
            <a:br>
              <a:rPr lang="bg-BG" sz="1140" b="1" dirty="0">
                <a:solidFill>
                  <a:srgbClr val="0070C0"/>
                </a:solidFill>
                <a:latin typeface="Arial" panose="020B0604020202020204" pitchFamily="34" charset="0"/>
                <a:cs typeface="Arial" panose="020B0604020202020204" pitchFamily="34" charset="0"/>
              </a:rPr>
            </a:br>
            <a:endParaRPr lang="en-US" sz="1140" b="1" dirty="0">
              <a:solidFill>
                <a:srgbClr val="0070C0"/>
              </a:solidFill>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Microsoft Security provides exceptional visibility, automation, and intelligence. </a:t>
            </a:r>
          </a:p>
        </p:txBody>
      </p:sp>
      <p:sp>
        <p:nvSpPr>
          <p:cNvPr id="19" name="TextBox 18">
            <a:extLst>
              <a:ext uri="{FF2B5EF4-FFF2-40B4-BE49-F238E27FC236}">
                <a16:creationId xmlns:a16="http://schemas.microsoft.com/office/drawing/2014/main" id="{9E9E3F10-3E38-F939-6350-07EC897E972B}"/>
              </a:ext>
            </a:extLst>
          </p:cNvPr>
          <p:cNvSpPr txBox="1"/>
          <p:nvPr/>
        </p:nvSpPr>
        <p:spPr>
          <a:xfrm>
            <a:off x="662881" y="6857854"/>
            <a:ext cx="1763759" cy="1560473"/>
          </a:xfrm>
          <a:prstGeom prst="rect">
            <a:avLst/>
          </a:prstGeom>
          <a:noFill/>
        </p:spPr>
        <p:txBody>
          <a:bodyPr rot="0" spcFirstLastPara="0" vertOverflow="overflow" horzOverflow="overflow" vert="horz" wrap="square" lIns="94658" tIns="47330" rIns="94658" bIns="47330" numCol="1" spcCol="0" rtlCol="0" fromWordArt="0" anchor="t" anchorCtr="0" forceAA="0" compatLnSpc="1">
            <a:prstTxWarp prst="textNoShape">
              <a:avLst/>
            </a:prstTxWarp>
            <a:spAutoFit/>
          </a:bodyPr>
          <a:lstStyle/>
          <a:p>
            <a:r>
              <a:rPr lang="en-US" sz="1140" b="1" dirty="0">
                <a:solidFill>
                  <a:srgbClr val="0070C0"/>
                </a:solidFill>
                <a:latin typeface="Arial" panose="020B0604020202020204" pitchFamily="34" charset="0"/>
                <a:cs typeface="Arial" panose="020B0604020202020204" pitchFamily="34" charset="0"/>
              </a:rPr>
              <a:t>Turbocharge your workforce</a:t>
            </a:r>
            <a:r>
              <a:rPr lang="en-US" sz="1140" b="1" dirty="0">
                <a:solidFill>
                  <a:srgbClr val="0070C0"/>
                </a:solidFill>
                <a:latin typeface="Arial" panose="020B0604020202020204" pitchFamily="34" charset="0"/>
                <a:ea typeface="+mn-lt"/>
                <a:cs typeface="Arial" panose="020B0604020202020204" pitchFamily="34" charset="0"/>
              </a:rPr>
              <a:t> </a:t>
            </a:r>
            <a:r>
              <a:rPr lang="en-US" sz="1034" dirty="0">
                <a:solidFill>
                  <a:srgbClr val="0070C0"/>
                </a:solidFill>
                <a:latin typeface="Arial" panose="020B0604020202020204" pitchFamily="34" charset="0"/>
                <a:ea typeface="+mn-lt"/>
                <a:cs typeface="Arial" panose="020B0604020202020204" pitchFamily="34" charset="0"/>
              </a:rPr>
              <a:t>with</a:t>
            </a:r>
            <a:r>
              <a:rPr lang="bg-BG" sz="1034" dirty="0">
                <a:solidFill>
                  <a:srgbClr val="0070C0"/>
                </a:solidFill>
                <a:latin typeface="Arial" panose="020B0604020202020204" pitchFamily="34" charset="0"/>
                <a:ea typeface="+mn-lt"/>
                <a:cs typeface="Arial" panose="020B0604020202020204" pitchFamily="34" charset="0"/>
              </a:rPr>
              <a:t> </a:t>
            </a:r>
            <a:r>
              <a:rPr lang="en-GB" sz="1034" dirty="0">
                <a:solidFill>
                  <a:srgbClr val="0070C0"/>
                </a:solidFill>
                <a:latin typeface="Arial" panose="020B0604020202020204" pitchFamily="34" charset="0"/>
                <a:ea typeface="+mn-lt"/>
                <a:cs typeface="Arial" panose="020B0604020202020204" pitchFamily="34" charset="0"/>
              </a:rPr>
              <a:t>Dynamics 365 </a:t>
            </a:r>
            <a:r>
              <a:rPr lang="en-GB" sz="1034" dirty="0" err="1">
                <a:solidFill>
                  <a:srgbClr val="0070C0"/>
                </a:solidFill>
                <a:latin typeface="Arial" panose="020B0604020202020204" pitchFamily="34" charset="0"/>
                <a:ea typeface="+mn-lt"/>
                <a:cs typeface="Arial" panose="020B0604020202020204" pitchFamily="34" charset="0"/>
              </a:rPr>
              <a:t>Copilot</a:t>
            </a:r>
            <a:endParaRPr lang="bg-BG" sz="1034" dirty="0">
              <a:solidFill>
                <a:srgbClr val="0070C0"/>
              </a:solidFill>
              <a:latin typeface="Arial" panose="020B0604020202020204" pitchFamily="34" charset="0"/>
              <a:ea typeface="+mn-lt"/>
              <a:cs typeface="Arial" panose="020B0604020202020204" pitchFamily="34" charset="0"/>
            </a:endParaRPr>
          </a:p>
          <a:p>
            <a:endParaRPr lang="en-US" sz="1034" dirty="0">
              <a:latin typeface="Arial" panose="020B0604020202020204" pitchFamily="34" charset="0"/>
              <a:ea typeface="+mn-lt"/>
              <a:cs typeface="Arial" panose="020B0604020202020204" pitchFamily="34" charset="0"/>
            </a:endParaRPr>
          </a:p>
          <a:p>
            <a:r>
              <a:rPr lang="en-US" sz="1000" dirty="0">
                <a:latin typeface="Arial" panose="020B0604020202020204" pitchFamily="34" charset="0"/>
                <a:ea typeface="+mn-lt"/>
                <a:cs typeface="Arial" panose="020B0604020202020204" pitchFamily="34" charset="0"/>
              </a:rPr>
              <a:t>AI capabilities help you create content faster, automate time-consuming tasks, and get AI-driven insights</a:t>
            </a:r>
            <a:r>
              <a:rPr lang="en-US" sz="1000" dirty="0">
                <a:solidFill>
                  <a:srgbClr val="0070C0"/>
                </a:solidFill>
                <a:latin typeface="Arial" panose="020B0604020202020204" pitchFamily="34" charset="0"/>
                <a:ea typeface="+mn-lt"/>
                <a:cs typeface="Arial" panose="020B0604020202020204" pitchFamily="34" charset="0"/>
              </a:rPr>
              <a:t>.</a:t>
            </a:r>
          </a:p>
        </p:txBody>
      </p:sp>
      <p:sp>
        <p:nvSpPr>
          <p:cNvPr id="20" name="TextBox 19">
            <a:extLst>
              <a:ext uri="{FF2B5EF4-FFF2-40B4-BE49-F238E27FC236}">
                <a16:creationId xmlns:a16="http://schemas.microsoft.com/office/drawing/2014/main" id="{E12ED3D5-0789-3BF8-9E6C-F32B45736955}"/>
              </a:ext>
            </a:extLst>
          </p:cNvPr>
          <p:cNvSpPr txBox="1"/>
          <p:nvPr/>
        </p:nvSpPr>
        <p:spPr>
          <a:xfrm>
            <a:off x="2675962" y="6992709"/>
            <a:ext cx="1759780" cy="1385040"/>
          </a:xfrm>
          <a:prstGeom prst="rect">
            <a:avLst/>
          </a:prstGeom>
          <a:noFill/>
        </p:spPr>
        <p:txBody>
          <a:bodyPr rot="0" spcFirstLastPara="0" vertOverflow="overflow" horzOverflow="overflow" vert="horz" wrap="square" lIns="94658" tIns="47330" rIns="94658" bIns="47330" numCol="1" spcCol="0" rtlCol="0" fromWordArt="0" anchor="t" anchorCtr="0" forceAA="0" compatLnSpc="1">
            <a:prstTxWarp prst="textNoShape">
              <a:avLst/>
            </a:prstTxWarp>
            <a:spAutoFit/>
          </a:bodyPr>
          <a:lstStyle/>
          <a:p>
            <a:r>
              <a:rPr lang="en-US" sz="1140" b="1" dirty="0">
                <a:solidFill>
                  <a:srgbClr val="0070C0"/>
                </a:solidFill>
                <a:latin typeface="Arial" panose="020B0604020202020204" pitchFamily="34" charset="0"/>
                <a:cs typeface="Arial" panose="020B0604020202020204" pitchFamily="34" charset="0"/>
              </a:rPr>
              <a:t>Get ready for Copilot </a:t>
            </a:r>
            <a:br>
              <a:rPr lang="en-US" sz="1034" dirty="0">
                <a:solidFill>
                  <a:srgbClr val="0070C0"/>
                </a:solidFill>
                <a:latin typeface="Arial" panose="020B0604020202020204" pitchFamily="34" charset="0"/>
                <a:ea typeface="+mn-lt"/>
                <a:cs typeface="Arial" panose="020B0604020202020204" pitchFamily="34" charset="0"/>
              </a:rPr>
            </a:br>
            <a:r>
              <a:rPr lang="en-US" sz="1034" dirty="0">
                <a:solidFill>
                  <a:srgbClr val="0070C0"/>
                </a:solidFill>
                <a:latin typeface="Arial" panose="020B0604020202020204" pitchFamily="34" charset="0"/>
                <a:ea typeface="+mn-lt"/>
                <a:cs typeface="Arial" panose="020B0604020202020204" pitchFamily="34" charset="0"/>
              </a:rPr>
              <a:t>with</a:t>
            </a:r>
            <a:r>
              <a:rPr lang="bg-BG" sz="1034" dirty="0">
                <a:solidFill>
                  <a:srgbClr val="0070C0"/>
                </a:solidFill>
                <a:latin typeface="Arial" panose="020B0604020202020204" pitchFamily="34" charset="0"/>
                <a:ea typeface="+mn-lt"/>
                <a:cs typeface="Arial" panose="020B0604020202020204" pitchFamily="34" charset="0"/>
              </a:rPr>
              <a:t> </a:t>
            </a:r>
            <a:r>
              <a:rPr lang="en-GB" sz="1034" dirty="0">
                <a:solidFill>
                  <a:srgbClr val="0070C0"/>
                </a:solidFill>
                <a:latin typeface="Arial" panose="020B0604020202020204" pitchFamily="34" charset="0"/>
                <a:ea typeface="+mn-lt"/>
                <a:cs typeface="Arial" panose="020B0604020202020204" pitchFamily="34" charset="0"/>
              </a:rPr>
              <a:t>Microsoft 365</a:t>
            </a:r>
            <a:endParaRPr lang="bg-BG" sz="1034" dirty="0">
              <a:solidFill>
                <a:srgbClr val="0070C0"/>
              </a:solidFill>
              <a:latin typeface="Arial" panose="020B0604020202020204" pitchFamily="34" charset="0"/>
              <a:ea typeface="+mn-lt"/>
              <a:cs typeface="Arial" panose="020B0604020202020204" pitchFamily="34" charset="0"/>
            </a:endParaRPr>
          </a:p>
          <a:p>
            <a:endParaRPr lang="en-US" sz="1034" dirty="0">
              <a:solidFill>
                <a:srgbClr val="0070C0"/>
              </a:solidFill>
              <a:latin typeface="Arial" panose="020B0604020202020204" pitchFamily="34" charset="0"/>
              <a:ea typeface="+mn-lt"/>
              <a:cs typeface="Arial" panose="020B0604020202020204" pitchFamily="34" charset="0"/>
            </a:endParaRPr>
          </a:p>
          <a:p>
            <a:r>
              <a:rPr lang="en-US" sz="1000" dirty="0">
                <a:latin typeface="Arial" panose="020B0604020202020204" pitchFamily="34" charset="0"/>
                <a:ea typeface="+mn-lt"/>
                <a:cs typeface="Arial" panose="020B0604020202020204" pitchFamily="34" charset="0"/>
              </a:rPr>
              <a:t>Bring together identity, applications, management, security, and your enterprise data to help you get AI-ready.</a:t>
            </a:r>
          </a:p>
        </p:txBody>
      </p:sp>
      <p:sp>
        <p:nvSpPr>
          <p:cNvPr id="21" name="TextBox 20">
            <a:extLst>
              <a:ext uri="{FF2B5EF4-FFF2-40B4-BE49-F238E27FC236}">
                <a16:creationId xmlns:a16="http://schemas.microsoft.com/office/drawing/2014/main" id="{7205F7BB-FFA4-3B6A-7BA7-9FDEBADD2F32}"/>
              </a:ext>
            </a:extLst>
          </p:cNvPr>
          <p:cNvSpPr txBox="1"/>
          <p:nvPr/>
        </p:nvSpPr>
        <p:spPr>
          <a:xfrm>
            <a:off x="2715797" y="4637066"/>
            <a:ext cx="1719945" cy="1083034"/>
          </a:xfrm>
          <a:prstGeom prst="rect">
            <a:avLst/>
          </a:prstGeom>
          <a:noFill/>
        </p:spPr>
        <p:txBody>
          <a:bodyPr rot="0" spcFirstLastPara="0" vertOverflow="overflow" horzOverflow="overflow" vert="horz" wrap="square" lIns="94658" tIns="47330" rIns="94658" bIns="47330" numCol="1" spcCol="0" rtlCol="0" fromWordArt="0" anchor="t" anchorCtr="0" forceAA="0" compatLnSpc="1">
            <a:prstTxWarp prst="textNoShape">
              <a:avLst/>
            </a:prstTxWarp>
            <a:spAutoFit/>
          </a:bodyPr>
          <a:lstStyle/>
          <a:p>
            <a:r>
              <a:rPr lang="en-US" sz="1140" b="1" dirty="0">
                <a:solidFill>
                  <a:srgbClr val="0070C0"/>
                </a:solidFill>
                <a:latin typeface="Arial" panose="020B0604020202020204" pitchFamily="34" charset="0"/>
                <a:cs typeface="Arial" panose="020B0604020202020204" pitchFamily="34" charset="0"/>
              </a:rPr>
              <a:t>Start building AI apps</a:t>
            </a:r>
          </a:p>
          <a:p>
            <a:endParaRPr lang="en-US" sz="1140" b="1" dirty="0">
              <a:solidFill>
                <a:srgbClr val="0070C0"/>
              </a:solidFill>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Use Azure AI to power new apps or add AI capabilities to existing services and products.</a:t>
            </a:r>
            <a:endParaRPr lang="en-US" sz="1000" dirty="0">
              <a:solidFill>
                <a:srgbClr val="0070C0"/>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1378F2DC-2FF2-4581-8E9E-55B584EB5319}"/>
              </a:ext>
            </a:extLst>
          </p:cNvPr>
          <p:cNvSpPr txBox="1"/>
          <p:nvPr/>
        </p:nvSpPr>
        <p:spPr>
          <a:xfrm>
            <a:off x="4714165" y="4671162"/>
            <a:ext cx="1748375" cy="1083034"/>
          </a:xfrm>
          <a:prstGeom prst="rect">
            <a:avLst/>
          </a:prstGeom>
          <a:noFill/>
        </p:spPr>
        <p:txBody>
          <a:bodyPr rot="0" spcFirstLastPara="0" vertOverflow="overflow" horzOverflow="overflow" vert="horz" wrap="square" lIns="94658" tIns="47330" rIns="94658" bIns="47330" numCol="1" spcCol="0" rtlCol="0" fromWordArt="0" anchor="t" anchorCtr="0" forceAA="0" compatLnSpc="1">
            <a:prstTxWarp prst="textNoShape">
              <a:avLst/>
            </a:prstTxWarp>
            <a:spAutoFit/>
          </a:bodyPr>
          <a:lstStyle/>
          <a:p>
            <a:r>
              <a:rPr lang="en-US" sz="1140" b="1" dirty="0">
                <a:solidFill>
                  <a:srgbClr val="0070C0"/>
                </a:solidFill>
                <a:latin typeface="Arial" panose="020B0604020202020204" pitchFamily="34" charset="0"/>
                <a:cs typeface="Arial" panose="020B0604020202020204" pitchFamily="34" charset="0"/>
              </a:rPr>
              <a:t>Increase efficiency and flow </a:t>
            </a:r>
            <a:r>
              <a:rPr lang="en-US" sz="1034" dirty="0">
                <a:solidFill>
                  <a:srgbClr val="0070C0"/>
                </a:solidFill>
                <a:latin typeface="Arial" panose="020B0604020202020204" pitchFamily="34" charset="0"/>
                <a:cs typeface="Arial" panose="020B0604020202020204" pitchFamily="34" charset="0"/>
              </a:rPr>
              <a:t>with GitHub</a:t>
            </a:r>
          </a:p>
          <a:p>
            <a:endParaRPr lang="en-US" sz="1034" dirty="0">
              <a:solidFill>
                <a:srgbClr val="0070C0"/>
              </a:solidFill>
              <a:latin typeface="Arial" panose="020B0604020202020204" pitchFamily="34" charset="0"/>
              <a:ea typeface="+mn-lt"/>
              <a:cs typeface="Arial" panose="020B0604020202020204" pitchFamily="34" charset="0"/>
              <a:hlinkClick r:id="rId3">
                <a:extLst>
                  <a:ext uri="{A12FA001-AC4F-418D-AE19-62706E023703}">
                    <ahyp:hlinkClr xmlns:ahyp="http://schemas.microsoft.com/office/drawing/2018/hyperlinkcolor" val="tx"/>
                  </a:ext>
                </a:extLst>
              </a:hlinkClick>
            </a:endParaRPr>
          </a:p>
          <a:p>
            <a:r>
              <a:rPr lang="en-US" sz="1000" dirty="0">
                <a:latin typeface="Arial" panose="020B0604020202020204" pitchFamily="34" charset="0"/>
                <a:ea typeface="+mn-lt"/>
                <a:cs typeface="Arial" panose="020B0604020202020204" pitchFamily="34" charset="0"/>
              </a:rPr>
              <a:t>Learn how GitHub Copilot improves developer productivity.</a:t>
            </a:r>
          </a:p>
        </p:txBody>
      </p:sp>
      <p:sp>
        <p:nvSpPr>
          <p:cNvPr id="23" name="Text Placeholder 4">
            <a:extLst>
              <a:ext uri="{FF2B5EF4-FFF2-40B4-BE49-F238E27FC236}">
                <a16:creationId xmlns:a16="http://schemas.microsoft.com/office/drawing/2014/main" id="{EB9E9213-5024-38C3-F10C-F2BBD4AF2225}"/>
              </a:ext>
            </a:extLst>
          </p:cNvPr>
          <p:cNvSpPr txBox="1">
            <a:spLocks/>
          </p:cNvSpPr>
          <p:nvPr/>
        </p:nvSpPr>
        <p:spPr>
          <a:xfrm>
            <a:off x="692784" y="9312749"/>
            <a:ext cx="5846508" cy="656053"/>
          </a:xfrm>
          <a:prstGeom prst="rect">
            <a:avLst/>
          </a:prstGeom>
        </p:spPr>
        <p:txBody>
          <a:bodyPr vert="horz" lIns="0" tIns="0" rIns="0" bIns="0" rtlCol="0" anchor="t"/>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140" kern="100" dirty="0">
                <a:solidFill>
                  <a:schemeClr val="tx1"/>
                </a:solidFill>
                <a:latin typeface="Arial" panose="020B0604020202020204" pitchFamily="34" charset="0"/>
                <a:cs typeface="Arial" panose="020B0604020202020204" pitchFamily="34" charset="0"/>
              </a:rPr>
              <a:t>Microsoft AI Business School empowers you to drive business impact and foster responsible innovation. Explore the online leadership series to learn effective AI strategies and meet with us for advice on putting AI into action.</a:t>
            </a:r>
          </a:p>
        </p:txBody>
      </p:sp>
      <p:sp>
        <p:nvSpPr>
          <p:cNvPr id="24" name="Picture Placeholder 17">
            <a:extLst>
              <a:ext uri="{FF2B5EF4-FFF2-40B4-BE49-F238E27FC236}">
                <a16:creationId xmlns:a16="http://schemas.microsoft.com/office/drawing/2014/main" id="{C1C2B674-EEE3-8DF4-EACD-5E7D81F3D532}"/>
              </a:ext>
            </a:extLst>
          </p:cNvPr>
          <p:cNvSpPr txBox="1">
            <a:spLocks/>
          </p:cNvSpPr>
          <p:nvPr/>
        </p:nvSpPr>
        <p:spPr>
          <a:xfrm>
            <a:off x="293088" y="327603"/>
            <a:ext cx="1838886" cy="796962"/>
          </a:xfrm>
          <a:prstGeom prst="rect">
            <a:avLst/>
          </a:prstGeom>
        </p:spPr>
        <p:txBody>
          <a:bodyPr lIns="94658" tIns="94658" rIns="94658" bIns="94658" anchor="ctr">
            <a:noAutofit/>
          </a:bodyPr>
          <a:lstStyle>
            <a:lvl1pPr marL="0" indent="0" algn="l" defTabSz="685800" rtl="0" eaLnBrk="1" latinLnBrk="0" hangingPunct="1">
              <a:lnSpc>
                <a:spcPct val="90000"/>
              </a:lnSpc>
              <a:spcBef>
                <a:spcPts val="0"/>
              </a:spcBef>
              <a:buFont typeface="Arial" panose="020B0604020202020204" pitchFamily="34" charset="0"/>
              <a:buNone/>
              <a:defRPr sz="900" kern="1200">
                <a:solidFill>
                  <a:schemeClr val="tx1"/>
                </a:solidFill>
                <a:highlight>
                  <a:srgbClr val="FFFF00"/>
                </a:highlight>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bg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bg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bg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933" dirty="0"/>
              <a:t>Insert your logo </a:t>
            </a:r>
            <a:br>
              <a:rPr lang="en-US" sz="933" dirty="0"/>
            </a:br>
            <a:r>
              <a:rPr lang="en-US" sz="933" dirty="0"/>
              <a:t>with a transparent background here or delete this box</a:t>
            </a:r>
          </a:p>
        </p:txBody>
      </p:sp>
      <p:sp>
        <p:nvSpPr>
          <p:cNvPr id="25" name="Text Placeholder 10">
            <a:extLst>
              <a:ext uri="{FF2B5EF4-FFF2-40B4-BE49-F238E27FC236}">
                <a16:creationId xmlns:a16="http://schemas.microsoft.com/office/drawing/2014/main" id="{726360B3-FFE3-DE83-8AE8-CEF274F77DBF}"/>
              </a:ext>
            </a:extLst>
          </p:cNvPr>
          <p:cNvSpPr txBox="1">
            <a:spLocks/>
          </p:cNvSpPr>
          <p:nvPr/>
        </p:nvSpPr>
        <p:spPr>
          <a:xfrm>
            <a:off x="644850" y="13457922"/>
            <a:ext cx="5942377" cy="310956"/>
          </a:xfrm>
          <a:prstGeom prst="rect">
            <a:avLst/>
          </a:prstGeom>
        </p:spPr>
        <p:txBody>
          <a:bodyPr/>
          <a:lstStyle>
            <a:lvl1pPr marL="171450" indent="-171450" algn="ctr" defTabSz="685800" rtl="0" eaLnBrk="1" latinLnBrk="0" hangingPunct="1">
              <a:lnSpc>
                <a:spcPct val="90000"/>
              </a:lnSpc>
              <a:spcBef>
                <a:spcPts val="750"/>
              </a:spcBef>
              <a:buFont typeface="Arial" panose="020B0604020202020204" pitchFamily="34" charset="0"/>
              <a:buChar char="•"/>
              <a:defRPr sz="2100" kern="1200">
                <a:solidFill>
                  <a:schemeClr val="bg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bg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bg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bg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l" defTabSz="473367">
              <a:lnSpc>
                <a:spcPct val="100000"/>
              </a:lnSpc>
              <a:spcBef>
                <a:spcPts val="0"/>
              </a:spcBef>
              <a:buNone/>
              <a:defRPr/>
            </a:pPr>
            <a:r>
              <a:rPr lang="en-US" sz="1034" dirty="0">
                <a:solidFill>
                  <a:prstClr val="black"/>
                </a:solidFill>
                <a:highlight>
                  <a:srgbClr val="FFFF00"/>
                </a:highlight>
                <a:latin typeface="Segoe UI"/>
              </a:rPr>
              <a:t>Insert your profile name | Your organization | Your email | Your website URL</a:t>
            </a:r>
            <a:endParaRPr lang="en-US" sz="620" dirty="0">
              <a:solidFill>
                <a:prstClr val="black"/>
              </a:solidFill>
              <a:highlight>
                <a:srgbClr val="FFFF00"/>
              </a:highlight>
              <a:latin typeface="Segoe UI"/>
            </a:endParaRPr>
          </a:p>
        </p:txBody>
      </p:sp>
      <p:pic>
        <p:nvPicPr>
          <p:cNvPr id="27" name="Graphic 26">
            <a:extLst>
              <a:ext uri="{FF2B5EF4-FFF2-40B4-BE49-F238E27FC236}">
                <a16:creationId xmlns:a16="http://schemas.microsoft.com/office/drawing/2014/main" id="{7B0D01EC-5A52-A3F2-9D80-12EFC66627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74494" y="6353260"/>
            <a:ext cx="430287" cy="430287"/>
          </a:xfrm>
          <a:prstGeom prst="rect">
            <a:avLst/>
          </a:prstGeom>
        </p:spPr>
      </p:pic>
      <p:pic>
        <p:nvPicPr>
          <p:cNvPr id="28" name="Graphic 27">
            <a:extLst>
              <a:ext uri="{FF2B5EF4-FFF2-40B4-BE49-F238E27FC236}">
                <a16:creationId xmlns:a16="http://schemas.microsoft.com/office/drawing/2014/main" id="{2FEDD8FE-65DC-04E2-E716-5418EB042D9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H="1">
            <a:off x="5325487" y="6325830"/>
            <a:ext cx="457710" cy="457710"/>
          </a:xfrm>
          <a:prstGeom prst="rect">
            <a:avLst/>
          </a:prstGeom>
        </p:spPr>
      </p:pic>
      <p:pic>
        <p:nvPicPr>
          <p:cNvPr id="29" name="Graphic 28">
            <a:extLst>
              <a:ext uri="{FF2B5EF4-FFF2-40B4-BE49-F238E27FC236}">
                <a16:creationId xmlns:a16="http://schemas.microsoft.com/office/drawing/2014/main" id="{8DBB815D-50A6-1095-F8C9-70F67265F2B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382092" y="3950431"/>
            <a:ext cx="401106" cy="401106"/>
          </a:xfrm>
          <a:prstGeom prst="rect">
            <a:avLst/>
          </a:prstGeom>
        </p:spPr>
      </p:pic>
      <p:sp>
        <p:nvSpPr>
          <p:cNvPr id="30" name="TextBox 29">
            <a:extLst>
              <a:ext uri="{FF2B5EF4-FFF2-40B4-BE49-F238E27FC236}">
                <a16:creationId xmlns:a16="http://schemas.microsoft.com/office/drawing/2014/main" id="{00874C6B-C903-5FE2-6C37-9B46C4C6057F}"/>
              </a:ext>
            </a:extLst>
          </p:cNvPr>
          <p:cNvSpPr txBox="1"/>
          <p:nvPr/>
        </p:nvSpPr>
        <p:spPr>
          <a:xfrm>
            <a:off x="723192" y="4641333"/>
            <a:ext cx="1601118" cy="1382301"/>
          </a:xfrm>
          <a:prstGeom prst="rect">
            <a:avLst/>
          </a:prstGeom>
          <a:noFill/>
        </p:spPr>
        <p:txBody>
          <a:bodyPr wrap="square" rtlCol="0">
            <a:spAutoFit/>
          </a:bodyPr>
          <a:lstStyle/>
          <a:p>
            <a:r>
              <a:rPr lang="en-US" sz="1140" b="1" dirty="0">
                <a:solidFill>
                  <a:srgbClr val="0070C0"/>
                </a:solidFill>
                <a:latin typeface="Arial" panose="020B0604020202020204" pitchFamily="34" charset="0"/>
                <a:cs typeface="Arial" panose="020B0604020202020204" pitchFamily="34" charset="0"/>
              </a:rPr>
              <a:t>Get your data estate </a:t>
            </a:r>
            <a:br>
              <a:rPr lang="en-US" sz="1140" b="1" dirty="0">
                <a:solidFill>
                  <a:srgbClr val="0070C0"/>
                </a:solidFill>
                <a:latin typeface="Arial" panose="020B0604020202020204" pitchFamily="34" charset="0"/>
                <a:cs typeface="Arial" panose="020B0604020202020204" pitchFamily="34" charset="0"/>
              </a:rPr>
            </a:br>
            <a:r>
              <a:rPr lang="en-US" sz="1140" b="1" dirty="0">
                <a:solidFill>
                  <a:srgbClr val="0070C0"/>
                </a:solidFill>
                <a:latin typeface="Arial" panose="020B0604020202020204" pitchFamily="34" charset="0"/>
                <a:cs typeface="Arial" panose="020B0604020202020204" pitchFamily="34" charset="0"/>
              </a:rPr>
              <a:t>AI-ready </a:t>
            </a:r>
            <a:r>
              <a:rPr lang="en-US" sz="1034" dirty="0">
                <a:solidFill>
                  <a:srgbClr val="0070C0"/>
                </a:solidFill>
                <a:latin typeface="Arial" panose="020B0604020202020204" pitchFamily="34" charset="0"/>
                <a:cs typeface="Arial" panose="020B0604020202020204" pitchFamily="34" charset="0"/>
              </a:rPr>
              <a:t>with Azure</a:t>
            </a:r>
            <a:br>
              <a:rPr lang="bg-BG" sz="1034" dirty="0">
                <a:solidFill>
                  <a:srgbClr val="0070C0"/>
                </a:solidFill>
                <a:latin typeface="Arial" panose="020B0604020202020204" pitchFamily="34" charset="0"/>
                <a:cs typeface="Arial" panose="020B0604020202020204" pitchFamily="34" charset="0"/>
              </a:rPr>
            </a:br>
            <a:endParaRPr lang="en-US" sz="1034" dirty="0">
              <a:solidFill>
                <a:srgbClr val="0070C0"/>
              </a:solidFill>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Migrating your data can give you the foundation for better AI experiences</a:t>
            </a:r>
          </a:p>
          <a:p>
            <a:endParaRPr lang="en-US" sz="1034" dirty="0">
              <a:solidFill>
                <a:srgbClr val="0070C0"/>
              </a:solidFill>
              <a:latin typeface="Arial" panose="020B0604020202020204" pitchFamily="34" charset="0"/>
              <a:cs typeface="Arial" panose="020B0604020202020204" pitchFamily="34" charset="0"/>
            </a:endParaRPr>
          </a:p>
          <a:p>
            <a:endParaRPr lang="en-US" sz="1034" dirty="0">
              <a:solidFill>
                <a:srgbClr val="0070C0"/>
              </a:solidFill>
              <a:latin typeface="Arial" panose="020B0604020202020204" pitchFamily="34" charset="0"/>
              <a:cs typeface="Arial" panose="020B0604020202020204" pitchFamily="34" charset="0"/>
            </a:endParaRPr>
          </a:p>
        </p:txBody>
      </p:sp>
      <p:pic>
        <p:nvPicPr>
          <p:cNvPr id="31" name="Graphic 30">
            <a:extLst>
              <a:ext uri="{FF2B5EF4-FFF2-40B4-BE49-F238E27FC236}">
                <a16:creationId xmlns:a16="http://schemas.microsoft.com/office/drawing/2014/main" id="{662D30A3-CCE3-4D35-7E36-9661096CD9E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54050" y="6287401"/>
            <a:ext cx="570460" cy="570460"/>
          </a:xfrm>
          <a:prstGeom prst="rect">
            <a:avLst/>
          </a:prstGeom>
        </p:spPr>
      </p:pic>
      <p:pic>
        <p:nvPicPr>
          <p:cNvPr id="32" name="Graphic 31">
            <a:extLst>
              <a:ext uri="{FF2B5EF4-FFF2-40B4-BE49-F238E27FC236}">
                <a16:creationId xmlns:a16="http://schemas.microsoft.com/office/drawing/2014/main" id="{259DEE6A-49B8-9395-FF76-8CD597E5638E}"/>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58702" y="3942729"/>
            <a:ext cx="564127" cy="564127"/>
          </a:xfrm>
          <a:prstGeom prst="rect">
            <a:avLst/>
          </a:prstGeom>
        </p:spPr>
      </p:pic>
      <p:pic>
        <p:nvPicPr>
          <p:cNvPr id="33" name="Graphic 32">
            <a:extLst>
              <a:ext uri="{FF2B5EF4-FFF2-40B4-BE49-F238E27FC236}">
                <a16:creationId xmlns:a16="http://schemas.microsoft.com/office/drawing/2014/main" id="{4FF67EC9-6C4A-B580-2E5F-28C09CAB794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294103" y="3974229"/>
            <a:ext cx="382041" cy="509389"/>
          </a:xfrm>
          <a:prstGeom prst="rect">
            <a:avLst/>
          </a:prstGeom>
        </p:spPr>
      </p:pic>
      <p:sp>
        <p:nvSpPr>
          <p:cNvPr id="34" name="Rounded Rectangle 33">
            <a:extLst>
              <a:ext uri="{FF2B5EF4-FFF2-40B4-BE49-F238E27FC236}">
                <a16:creationId xmlns:a16="http://schemas.microsoft.com/office/drawing/2014/main" id="{DF9FC017-88E2-FBFC-626A-F63723CDA1A2}"/>
              </a:ext>
            </a:extLst>
          </p:cNvPr>
          <p:cNvSpPr/>
          <p:nvPr/>
        </p:nvSpPr>
        <p:spPr>
          <a:xfrm>
            <a:off x="706861" y="10118638"/>
            <a:ext cx="1950555" cy="458842"/>
          </a:xfrm>
          <a:prstGeom prst="roundRect">
            <a:avLst/>
          </a:prstGeom>
          <a:solidFill>
            <a:srgbClr val="0177CE"/>
          </a:solidFill>
          <a:ln w="952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sz="1998"/>
          </a:p>
        </p:txBody>
      </p:sp>
      <p:sp>
        <p:nvSpPr>
          <p:cNvPr id="35" name="TextBox 34">
            <a:extLst>
              <a:ext uri="{FF2B5EF4-FFF2-40B4-BE49-F238E27FC236}">
                <a16:creationId xmlns:a16="http://schemas.microsoft.com/office/drawing/2014/main" id="{7F45D603-ABA0-EC9F-D7A0-3D308E3B19F6}"/>
              </a:ext>
            </a:extLst>
          </p:cNvPr>
          <p:cNvSpPr txBox="1"/>
          <p:nvPr/>
        </p:nvSpPr>
        <p:spPr>
          <a:xfrm>
            <a:off x="818939" y="10213639"/>
            <a:ext cx="1838478"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Start your learning path</a:t>
            </a:r>
            <a:endParaRPr lang="en-US" sz="1200" dirty="0">
              <a:solidFill>
                <a:schemeClr val="bg1"/>
              </a:solidFill>
              <a:highlight>
                <a:srgbClr val="FF00FF"/>
              </a:highlight>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F579BDB3-EC35-4C7F-588D-70C9374262A4}"/>
              </a:ext>
            </a:extLst>
          </p:cNvPr>
          <p:cNvSpPr txBox="1"/>
          <p:nvPr/>
        </p:nvSpPr>
        <p:spPr>
          <a:xfrm>
            <a:off x="660887" y="11229241"/>
            <a:ext cx="5829773" cy="1493935"/>
          </a:xfrm>
          <a:prstGeom prst="rect">
            <a:avLst/>
          </a:prstGeom>
          <a:noFill/>
        </p:spPr>
        <p:txBody>
          <a:bodyPr wrap="square" rtlCol="0">
            <a:spAutoFit/>
          </a:bodyPr>
          <a:lstStyle/>
          <a:p>
            <a:pPr defTabSz="457250">
              <a:defRPr/>
            </a:pPr>
            <a:r>
              <a:rPr lang="en-US" sz="1140" kern="100" dirty="0">
                <a:latin typeface="Arial" panose="020B0604020202020204" pitchFamily="34" charset="0"/>
                <a:cs typeface="Arial" panose="020B0604020202020204" pitchFamily="34" charset="0"/>
              </a:rPr>
              <a:t>From efficiency and productivity gains to new capabilities and improved speed of business, AI is here to offer tangible benefits for everyone - not just developers and data scientists.</a:t>
            </a:r>
          </a:p>
          <a:p>
            <a:pPr defTabSz="457250">
              <a:defRPr/>
            </a:pPr>
            <a:endParaRPr lang="en-US" sz="1140" kern="100" dirty="0">
              <a:latin typeface="Arial" panose="020B0604020202020204" pitchFamily="34" charset="0"/>
              <a:cs typeface="Arial" panose="020B0604020202020204" pitchFamily="34" charset="0"/>
            </a:endParaRPr>
          </a:p>
          <a:p>
            <a:pPr defTabSz="457250">
              <a:defRPr/>
            </a:pPr>
            <a:r>
              <a:rPr lang="en-US" sz="1140" kern="100" dirty="0">
                <a:latin typeface="Arial" panose="020B0604020202020204" pitchFamily="34" charset="0"/>
                <a:cs typeface="Arial" panose="020B0604020202020204" pitchFamily="34" charset="0"/>
              </a:rPr>
              <a:t>We can help you get started with Microsoft Cloud today and leverage a suite of powerful, easy-to-use tools designed to help you drive exponential success. </a:t>
            </a:r>
          </a:p>
          <a:p>
            <a:endParaRPr lang="en-BG" sz="2268" dirty="0"/>
          </a:p>
        </p:txBody>
      </p:sp>
      <p:pic>
        <p:nvPicPr>
          <p:cNvPr id="37" name="Picture 36">
            <a:extLst>
              <a:ext uri="{FF2B5EF4-FFF2-40B4-BE49-F238E27FC236}">
                <a16:creationId xmlns:a16="http://schemas.microsoft.com/office/drawing/2014/main" id="{C3D4D98E-4EC9-31D4-B4A7-3310BF26240B}"/>
              </a:ext>
            </a:extLst>
          </p:cNvPr>
          <p:cNvPicPr>
            <a:picLocks noChangeAspect="1"/>
          </p:cNvPicPr>
          <p:nvPr/>
        </p:nvPicPr>
        <p:blipFill>
          <a:blip r:embed="rId16">
            <a:extLst>
              <a:ext uri="{28A0092B-C50C-407E-A947-70E740481C1C}">
                <a14:useLocalDpi xmlns:a14="http://schemas.microsoft.com/office/drawing/2010/main" val="0"/>
              </a:ext>
            </a:extLst>
          </a:blip>
          <a:srcRect/>
          <a:stretch/>
        </p:blipFill>
        <p:spPr>
          <a:xfrm>
            <a:off x="2324310" y="396567"/>
            <a:ext cx="1581868" cy="709004"/>
          </a:xfrm>
          <a:prstGeom prst="rect">
            <a:avLst/>
          </a:prstGeom>
        </p:spPr>
      </p:pic>
      <p:sp>
        <p:nvSpPr>
          <p:cNvPr id="4" name="Rounded Rectangle 3">
            <a:extLst>
              <a:ext uri="{FF2B5EF4-FFF2-40B4-BE49-F238E27FC236}">
                <a16:creationId xmlns:a16="http://schemas.microsoft.com/office/drawing/2014/main" id="{A334A973-99B7-2362-A650-869F303FAF51}"/>
              </a:ext>
            </a:extLst>
          </p:cNvPr>
          <p:cNvSpPr/>
          <p:nvPr/>
        </p:nvSpPr>
        <p:spPr>
          <a:xfrm>
            <a:off x="616028" y="3746690"/>
            <a:ext cx="1783492" cy="2123791"/>
          </a:xfrm>
          <a:prstGeom prst="roundRect">
            <a:avLst/>
          </a:prstGeom>
          <a:noFill/>
          <a:ln w="952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a:p>
        </p:txBody>
      </p:sp>
      <p:sp>
        <p:nvSpPr>
          <p:cNvPr id="5" name="Rounded Rectangle 4">
            <a:extLst>
              <a:ext uri="{FF2B5EF4-FFF2-40B4-BE49-F238E27FC236}">
                <a16:creationId xmlns:a16="http://schemas.microsoft.com/office/drawing/2014/main" id="{CB04BE5F-A122-8359-AFDF-E6C664697881}"/>
              </a:ext>
            </a:extLst>
          </p:cNvPr>
          <p:cNvSpPr/>
          <p:nvPr/>
        </p:nvSpPr>
        <p:spPr>
          <a:xfrm>
            <a:off x="2657904" y="3746690"/>
            <a:ext cx="1783492" cy="2123791"/>
          </a:xfrm>
          <a:prstGeom prst="roundRect">
            <a:avLst/>
          </a:prstGeom>
          <a:noFill/>
          <a:ln w="952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a:p>
        </p:txBody>
      </p:sp>
      <p:sp>
        <p:nvSpPr>
          <p:cNvPr id="26" name="Rounded Rectangle 25">
            <a:extLst>
              <a:ext uri="{FF2B5EF4-FFF2-40B4-BE49-F238E27FC236}">
                <a16:creationId xmlns:a16="http://schemas.microsoft.com/office/drawing/2014/main" id="{6229F616-EE0E-6BDD-2F07-698736A54E93}"/>
              </a:ext>
            </a:extLst>
          </p:cNvPr>
          <p:cNvSpPr/>
          <p:nvPr/>
        </p:nvSpPr>
        <p:spPr>
          <a:xfrm>
            <a:off x="4679530" y="3746690"/>
            <a:ext cx="1783492" cy="2123791"/>
          </a:xfrm>
          <a:prstGeom prst="roundRect">
            <a:avLst/>
          </a:prstGeom>
          <a:noFill/>
          <a:ln w="952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a:p>
        </p:txBody>
      </p:sp>
      <p:sp>
        <p:nvSpPr>
          <p:cNvPr id="38" name="Rounded Rectangle 37">
            <a:extLst>
              <a:ext uri="{FF2B5EF4-FFF2-40B4-BE49-F238E27FC236}">
                <a16:creationId xmlns:a16="http://schemas.microsoft.com/office/drawing/2014/main" id="{AF611209-308E-F318-0199-F653B4B9B299}"/>
              </a:ext>
            </a:extLst>
          </p:cNvPr>
          <p:cNvSpPr/>
          <p:nvPr/>
        </p:nvSpPr>
        <p:spPr>
          <a:xfrm>
            <a:off x="615540" y="6190106"/>
            <a:ext cx="1783492" cy="2271735"/>
          </a:xfrm>
          <a:prstGeom prst="roundRect">
            <a:avLst/>
          </a:prstGeom>
          <a:noFill/>
          <a:ln w="952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a:p>
        </p:txBody>
      </p:sp>
      <p:sp>
        <p:nvSpPr>
          <p:cNvPr id="39" name="Rounded Rectangle 38">
            <a:extLst>
              <a:ext uri="{FF2B5EF4-FFF2-40B4-BE49-F238E27FC236}">
                <a16:creationId xmlns:a16="http://schemas.microsoft.com/office/drawing/2014/main" id="{286F6A70-6BF9-1DD2-8866-3A8356175513}"/>
              </a:ext>
            </a:extLst>
          </p:cNvPr>
          <p:cNvSpPr/>
          <p:nvPr/>
        </p:nvSpPr>
        <p:spPr>
          <a:xfrm>
            <a:off x="2657416" y="6190106"/>
            <a:ext cx="1783492" cy="2271735"/>
          </a:xfrm>
          <a:prstGeom prst="roundRect">
            <a:avLst/>
          </a:prstGeom>
          <a:noFill/>
          <a:ln w="952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a:p>
        </p:txBody>
      </p:sp>
      <p:sp>
        <p:nvSpPr>
          <p:cNvPr id="40" name="Rounded Rectangle 39">
            <a:extLst>
              <a:ext uri="{FF2B5EF4-FFF2-40B4-BE49-F238E27FC236}">
                <a16:creationId xmlns:a16="http://schemas.microsoft.com/office/drawing/2014/main" id="{E223B8D8-0B8C-6FB1-640B-7DC0ED3127AA}"/>
              </a:ext>
            </a:extLst>
          </p:cNvPr>
          <p:cNvSpPr/>
          <p:nvPr/>
        </p:nvSpPr>
        <p:spPr>
          <a:xfrm>
            <a:off x="4679042" y="6190106"/>
            <a:ext cx="1783492" cy="2271735"/>
          </a:xfrm>
          <a:prstGeom prst="roundRect">
            <a:avLst/>
          </a:prstGeom>
          <a:noFill/>
          <a:ln w="9525">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G"/>
          </a:p>
        </p:txBody>
      </p:sp>
    </p:spTree>
    <p:extLst>
      <p:ext uri="{BB962C8B-B14F-4D97-AF65-F5344CB8AC3E}">
        <p14:creationId xmlns:p14="http://schemas.microsoft.com/office/powerpoint/2010/main" val="11761942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59D3432FEC7444D8BA76D7B01010F81" ma:contentTypeVersion="19" ma:contentTypeDescription="Create a new document." ma:contentTypeScope="" ma:versionID="88752f3cb97e268f873e481d587ed51e">
  <xsd:schema xmlns:xsd="http://www.w3.org/2001/XMLSchema" xmlns:xs="http://www.w3.org/2001/XMLSchema" xmlns:p="http://schemas.microsoft.com/office/2006/metadata/properties" xmlns:ns2="2535386a-10b8-4232-a94c-9d3ed4540ad7" xmlns:ns3="3d7cdd09-fef8-484d-8efb-f073c5fd928a" targetNamespace="http://schemas.microsoft.com/office/2006/metadata/properties" ma:root="true" ma:fieldsID="7cc3bcd9853e6c236c56acffa5290e5f" ns2:_="" ns3:_="">
    <xsd:import namespace="2535386a-10b8-4232-a94c-9d3ed4540ad7"/>
    <xsd:import namespace="3d7cdd09-fef8-484d-8efb-f073c5fd928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35386a-10b8-4232-a94c-9d3ed4540ad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8db4ddee-5e58-4560-99ef-1c84dade78cb" ma:termSetId="09814cd3-568e-fe90-9814-8d621ff8fb84" ma:anchorId="fba54fb3-c3e1-fe81-a776-ca4b69148c4d" ma:open="true" ma:isKeyword="false">
      <xsd:complexType>
        <xsd:sequence>
          <xsd:element ref="pc:Terms" minOccurs="0" maxOccurs="1"/>
        </xsd:sequence>
      </xsd:complexType>
    </xsd:element>
    <xsd:element name="MediaServiceLocation" ma:index="22" nillable="true" ma:displayName="Location" ma:internalName="MediaServiceLocation"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d7cdd09-fef8-484d-8efb-f073c5fd928a"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b7f06543-e1ef-45cb-94d3-ce3e4e0a5242}" ma:internalName="TaxCatchAll" ma:showField="CatchAllData" ma:web="3d7cdd09-fef8-484d-8efb-f073c5fd92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535386a-10b8-4232-a94c-9d3ed4540ad7">
      <Terms xmlns="http://schemas.microsoft.com/office/infopath/2007/PartnerControls"/>
    </lcf76f155ced4ddcb4097134ff3c332f>
    <TaxCatchAll xmlns="3d7cdd09-fef8-484d-8efb-f073c5fd928a" xsi:nil="true"/>
  </documentManagement>
</p:properties>
</file>

<file path=customXml/itemProps1.xml><?xml version="1.0" encoding="utf-8"?>
<ds:datastoreItem xmlns:ds="http://schemas.openxmlformats.org/officeDocument/2006/customXml" ds:itemID="{751DDC1C-0E4B-47A4-96D3-0180C8BF40CC}"/>
</file>

<file path=customXml/itemProps2.xml><?xml version="1.0" encoding="utf-8"?>
<ds:datastoreItem xmlns:ds="http://schemas.openxmlformats.org/officeDocument/2006/customXml" ds:itemID="{4B3618F3-636C-412E-B4AE-0523B5963DA3}">
  <ds:schemaRefs>
    <ds:schemaRef ds:uri="http://schemas.microsoft.com/sharepoint/v3/contenttype/forms"/>
  </ds:schemaRefs>
</ds:datastoreItem>
</file>

<file path=customXml/itemProps3.xml><?xml version="1.0" encoding="utf-8"?>
<ds:datastoreItem xmlns:ds="http://schemas.openxmlformats.org/officeDocument/2006/customXml" ds:itemID="{FF239D73-A942-4E26-8679-674B37D436BD}">
  <ds:schemaRefs>
    <ds:schemaRef ds:uri="http://schemas.microsoft.com/office/2006/metadata/properties"/>
    <ds:schemaRef ds:uri="http://purl.org/dc/elements/1.1/"/>
    <ds:schemaRef ds:uri="91dde146-1d64-4472-abb4-1dd87af97482"/>
    <ds:schemaRef ds:uri="http://schemas.microsoft.com/office/2006/documentManagement/types"/>
    <ds:schemaRef ds:uri="http://www.w3.org/XML/1998/namespace"/>
    <ds:schemaRef ds:uri="http://purl.org/dc/terms/"/>
    <ds:schemaRef ds:uri="http://purl.org/dc/dcmitype/"/>
    <ds:schemaRef ds:uri="81ae4995-9656-43b3-9004-9b2d2195dcda"/>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Office Theme</Template>
  <TotalTime>31</TotalTime>
  <Words>339</Words>
  <Application>Microsoft Macintosh PowerPoint</Application>
  <PresentationFormat>Custom</PresentationFormat>
  <Paragraphs>29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Segoe UI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Hrulev, Milena (Petrova)</dc:creator>
  <cp:lastModifiedBy>Hrulev, Milena (Petrova)</cp:lastModifiedBy>
  <cp:revision>1</cp:revision>
  <dcterms:created xsi:type="dcterms:W3CDTF">2024-02-09T11:04:59Z</dcterms:created>
  <dcterms:modified xsi:type="dcterms:W3CDTF">2024-02-13T10:36:27Z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0x010100759D3432FEC7444D8BA76D7B01010F81</vt:lpwstr>
  </property>
</Properties>
</file>