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</p:sldIdLst>
  <p:sldSz cx="7099300" cy="14400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6DB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93D29F-95D0-2D4F-BBB1-D80709658DDB}" v="28" dt="2024-02-13T11:03:39.1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6327"/>
  </p:normalViewPr>
  <p:slideViewPr>
    <p:cSldViewPr snapToGrid="0">
      <p:cViewPr>
        <p:scale>
          <a:sx n="129" d="100"/>
          <a:sy n="129" d="100"/>
        </p:scale>
        <p:origin x="252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rulev, Milena (Petrova)" userId="440ae848-7e83-4dd6-8b49-d6a60c3a3cd8" providerId="ADAL" clId="{B693D29F-95D0-2D4F-BBB1-D80709658DDB}"/>
    <pc:docChg chg="undo custSel modSld">
      <pc:chgData name="Hrulev, Milena (Petrova)" userId="440ae848-7e83-4dd6-8b49-d6a60c3a3cd8" providerId="ADAL" clId="{B693D29F-95D0-2D4F-BBB1-D80709658DDB}" dt="2024-02-13T11:06:59.941" v="125" actId="1036"/>
      <pc:docMkLst>
        <pc:docMk/>
      </pc:docMkLst>
      <pc:sldChg chg="addSp delSp modSp mod">
        <pc:chgData name="Hrulev, Milena (Petrova)" userId="440ae848-7e83-4dd6-8b49-d6a60c3a3cd8" providerId="ADAL" clId="{B693D29F-95D0-2D4F-BBB1-D80709658DDB}" dt="2024-02-13T11:06:59.941" v="125" actId="1036"/>
        <pc:sldMkLst>
          <pc:docMk/>
          <pc:sldMk cId="1176194241" sldId="256"/>
        </pc:sldMkLst>
        <pc:spChg chg="del mod">
          <ac:chgData name="Hrulev, Milena (Petrova)" userId="440ae848-7e83-4dd6-8b49-d6a60c3a3cd8" providerId="ADAL" clId="{B693D29F-95D0-2D4F-BBB1-D80709658DDB}" dt="2024-02-13T11:00:00.924" v="18" actId="478"/>
          <ac:spMkLst>
            <pc:docMk/>
            <pc:sldMk cId="1176194241" sldId="256"/>
            <ac:spMk id="6" creationId="{43379CC4-B6B1-65E5-8AAB-4F1A5FB0AE64}"/>
          </ac:spMkLst>
        </pc:spChg>
        <pc:spChg chg="del mod">
          <ac:chgData name="Hrulev, Milena (Petrova)" userId="440ae848-7e83-4dd6-8b49-d6a60c3a3cd8" providerId="ADAL" clId="{B693D29F-95D0-2D4F-BBB1-D80709658DDB}" dt="2024-02-13T11:01:17.450" v="27" actId="478"/>
          <ac:spMkLst>
            <pc:docMk/>
            <pc:sldMk cId="1176194241" sldId="256"/>
            <ac:spMk id="7" creationId="{2F60F4FF-81DF-FAF2-E24B-AC01224F0985}"/>
          </ac:spMkLst>
        </pc:spChg>
        <pc:spChg chg="del mod">
          <ac:chgData name="Hrulev, Milena (Petrova)" userId="440ae848-7e83-4dd6-8b49-d6a60c3a3cd8" providerId="ADAL" clId="{B693D29F-95D0-2D4F-BBB1-D80709658DDB}" dt="2024-02-13T11:01:28.484" v="34" actId="478"/>
          <ac:spMkLst>
            <pc:docMk/>
            <pc:sldMk cId="1176194241" sldId="256"/>
            <ac:spMk id="8" creationId="{E083FCA6-87EB-0BDC-483A-451E25EA3F1E}"/>
          </ac:spMkLst>
        </pc:spChg>
        <pc:spChg chg="add mod">
          <ac:chgData name="Hrulev, Milena (Petrova)" userId="440ae848-7e83-4dd6-8b49-d6a60c3a3cd8" providerId="ADAL" clId="{B693D29F-95D0-2D4F-BBB1-D80709658DDB}" dt="2024-02-13T11:02:03.015" v="39" actId="14100"/>
          <ac:spMkLst>
            <pc:docMk/>
            <pc:sldMk cId="1176194241" sldId="256"/>
            <ac:spMk id="9" creationId="{97A4F96B-49C1-F1A8-643B-3B8009FF0C03}"/>
          </ac:spMkLst>
        </pc:spChg>
        <pc:spChg chg="add mod">
          <ac:chgData name="Hrulev, Milena (Petrova)" userId="440ae848-7e83-4dd6-8b49-d6a60c3a3cd8" providerId="ADAL" clId="{B693D29F-95D0-2D4F-BBB1-D80709658DDB}" dt="2024-02-13T11:02:03.015" v="39" actId="14100"/>
          <ac:spMkLst>
            <pc:docMk/>
            <pc:sldMk cId="1176194241" sldId="256"/>
            <ac:spMk id="10" creationId="{6B649F12-1F28-0A07-E752-FE37DD8E7C07}"/>
          </ac:spMkLst>
        </pc:spChg>
        <pc:spChg chg="add mod">
          <ac:chgData name="Hrulev, Milena (Petrova)" userId="440ae848-7e83-4dd6-8b49-d6a60c3a3cd8" providerId="ADAL" clId="{B693D29F-95D0-2D4F-BBB1-D80709658DDB}" dt="2024-02-13T11:02:03.015" v="39" actId="14100"/>
          <ac:spMkLst>
            <pc:docMk/>
            <pc:sldMk cId="1176194241" sldId="256"/>
            <ac:spMk id="11" creationId="{58F74CF0-C802-7B68-968A-F2957449D97A}"/>
          </ac:spMkLst>
        </pc:spChg>
        <pc:spChg chg="add mod">
          <ac:chgData name="Hrulev, Milena (Petrova)" userId="440ae848-7e83-4dd6-8b49-d6a60c3a3cd8" providerId="ADAL" clId="{B693D29F-95D0-2D4F-BBB1-D80709658DDB}" dt="2024-02-13T11:02:58.645" v="51" actId="1076"/>
          <ac:spMkLst>
            <pc:docMk/>
            <pc:sldMk cId="1176194241" sldId="256"/>
            <ac:spMk id="12" creationId="{D365D0BE-E56D-C77B-EF30-1F7DDB4E0AD4}"/>
          </ac:spMkLst>
        </pc:spChg>
        <pc:spChg chg="add mod">
          <ac:chgData name="Hrulev, Milena (Petrova)" userId="440ae848-7e83-4dd6-8b49-d6a60c3a3cd8" providerId="ADAL" clId="{B693D29F-95D0-2D4F-BBB1-D80709658DDB}" dt="2024-02-13T11:02:43.636" v="47" actId="1076"/>
          <ac:spMkLst>
            <pc:docMk/>
            <pc:sldMk cId="1176194241" sldId="256"/>
            <ac:spMk id="13" creationId="{160EC43C-3918-7A13-E47F-EB3B1357837F}"/>
          </ac:spMkLst>
        </pc:spChg>
        <pc:spChg chg="add mod">
          <ac:chgData name="Hrulev, Milena (Petrova)" userId="440ae848-7e83-4dd6-8b49-d6a60c3a3cd8" providerId="ADAL" clId="{B693D29F-95D0-2D4F-BBB1-D80709658DDB}" dt="2024-02-13T11:02:43.636" v="47" actId="1076"/>
          <ac:spMkLst>
            <pc:docMk/>
            <pc:sldMk cId="1176194241" sldId="256"/>
            <ac:spMk id="16" creationId="{1598C220-69B8-2007-3A54-AB0594FEEF6A}"/>
          </ac:spMkLst>
        </pc:spChg>
        <pc:spChg chg="add del mod">
          <ac:chgData name="Hrulev, Milena (Petrova)" userId="440ae848-7e83-4dd6-8b49-d6a60c3a3cd8" providerId="ADAL" clId="{B693D29F-95D0-2D4F-BBB1-D80709658DDB}" dt="2024-02-13T11:03:19.758" v="61" actId="478"/>
          <ac:spMkLst>
            <pc:docMk/>
            <pc:sldMk cId="1176194241" sldId="256"/>
            <ac:spMk id="17" creationId="{36CAD2DC-04A2-9C00-53E3-6371EF043122}"/>
          </ac:spMkLst>
        </pc:spChg>
        <pc:spChg chg="add del mod">
          <ac:chgData name="Hrulev, Milena (Petrova)" userId="440ae848-7e83-4dd6-8b49-d6a60c3a3cd8" providerId="ADAL" clId="{B693D29F-95D0-2D4F-BBB1-D80709658DDB}" dt="2024-02-13T11:03:19.758" v="61" actId="478"/>
          <ac:spMkLst>
            <pc:docMk/>
            <pc:sldMk cId="1176194241" sldId="256"/>
            <ac:spMk id="18" creationId="{EDA6CE1E-4C15-DE51-4503-893D83E60D4A}"/>
          </ac:spMkLst>
        </pc:spChg>
        <pc:spChg chg="add del mod">
          <ac:chgData name="Hrulev, Milena (Petrova)" userId="440ae848-7e83-4dd6-8b49-d6a60c3a3cd8" providerId="ADAL" clId="{B693D29F-95D0-2D4F-BBB1-D80709658DDB}" dt="2024-02-13T11:03:19.758" v="61" actId="478"/>
          <ac:spMkLst>
            <pc:docMk/>
            <pc:sldMk cId="1176194241" sldId="256"/>
            <ac:spMk id="19" creationId="{82F61929-EBEB-2133-DBF4-6C5CFA732D17}"/>
          </ac:spMkLst>
        </pc:spChg>
        <pc:spChg chg="add mod">
          <ac:chgData name="Hrulev, Milena (Petrova)" userId="440ae848-7e83-4dd6-8b49-d6a60c3a3cd8" providerId="ADAL" clId="{B693D29F-95D0-2D4F-BBB1-D80709658DDB}" dt="2024-02-13T11:05:33.839" v="109" actId="1036"/>
          <ac:spMkLst>
            <pc:docMk/>
            <pc:sldMk cId="1176194241" sldId="256"/>
            <ac:spMk id="20" creationId="{50F688C5-0977-666A-0AED-DE025F9D881D}"/>
          </ac:spMkLst>
        </pc:spChg>
        <pc:spChg chg="add mod">
          <ac:chgData name="Hrulev, Milena (Petrova)" userId="440ae848-7e83-4dd6-8b49-d6a60c3a3cd8" providerId="ADAL" clId="{B693D29F-95D0-2D4F-BBB1-D80709658DDB}" dt="2024-02-13T11:05:33.839" v="109" actId="1036"/>
          <ac:spMkLst>
            <pc:docMk/>
            <pc:sldMk cId="1176194241" sldId="256"/>
            <ac:spMk id="21" creationId="{6C5C49C8-439A-DC63-2A54-86DB4B09F6E1}"/>
          </ac:spMkLst>
        </pc:spChg>
        <pc:spChg chg="mod">
          <ac:chgData name="Hrulev, Milena (Petrova)" userId="440ae848-7e83-4dd6-8b49-d6a60c3a3cd8" providerId="ADAL" clId="{B693D29F-95D0-2D4F-BBB1-D80709658DDB}" dt="2024-02-13T11:05:54.675" v="110"/>
          <ac:spMkLst>
            <pc:docMk/>
            <pc:sldMk cId="1176194241" sldId="256"/>
            <ac:spMk id="22" creationId="{1378F2DC-2FF2-4581-8E9E-55B584EB5319}"/>
          </ac:spMkLst>
        </pc:spChg>
        <pc:spChg chg="mod">
          <ac:chgData name="Hrulev, Milena (Petrova)" userId="440ae848-7e83-4dd6-8b49-d6a60c3a3cd8" providerId="ADAL" clId="{B693D29F-95D0-2D4F-BBB1-D80709658DDB}" dt="2024-02-13T11:06:06.890" v="111"/>
          <ac:spMkLst>
            <pc:docMk/>
            <pc:sldMk cId="1176194241" sldId="256"/>
            <ac:spMk id="42" creationId="{134A641A-65D7-CD8E-C98E-C3F66EED6D84}"/>
          </ac:spMkLst>
        </pc:spChg>
        <pc:spChg chg="mod">
          <ac:chgData name="Hrulev, Milena (Petrova)" userId="440ae848-7e83-4dd6-8b49-d6a60c3a3cd8" providerId="ADAL" clId="{B693D29F-95D0-2D4F-BBB1-D80709658DDB}" dt="2024-02-13T11:06:23.077" v="116" actId="20577"/>
          <ac:spMkLst>
            <pc:docMk/>
            <pc:sldMk cId="1176194241" sldId="256"/>
            <ac:spMk id="43" creationId="{CB3FBA1E-E0E4-E8A0-9F13-448B80CD62A5}"/>
          </ac:spMkLst>
        </pc:spChg>
        <pc:spChg chg="mod">
          <ac:chgData name="Hrulev, Milena (Petrova)" userId="440ae848-7e83-4dd6-8b49-d6a60c3a3cd8" providerId="ADAL" clId="{B693D29F-95D0-2D4F-BBB1-D80709658DDB}" dt="2024-02-13T11:02:24.411" v="42" actId="1076"/>
          <ac:spMkLst>
            <pc:docMk/>
            <pc:sldMk cId="1176194241" sldId="256"/>
            <ac:spMk id="45" creationId="{D547985C-ACDF-885E-82D5-520436BF8813}"/>
          </ac:spMkLst>
        </pc:spChg>
        <pc:spChg chg="del mod">
          <ac:chgData name="Hrulev, Milena (Petrova)" userId="440ae848-7e83-4dd6-8b49-d6a60c3a3cd8" providerId="ADAL" clId="{B693D29F-95D0-2D4F-BBB1-D80709658DDB}" dt="2024-02-13T11:02:49.558" v="50" actId="478"/>
          <ac:spMkLst>
            <pc:docMk/>
            <pc:sldMk cId="1176194241" sldId="256"/>
            <ac:spMk id="46" creationId="{058C4EE0-7D43-91CC-A2B1-35FBFE895E5F}"/>
          </ac:spMkLst>
        </pc:spChg>
        <pc:spChg chg="del mod">
          <ac:chgData name="Hrulev, Milena (Petrova)" userId="440ae848-7e83-4dd6-8b49-d6a60c3a3cd8" providerId="ADAL" clId="{B693D29F-95D0-2D4F-BBB1-D80709658DDB}" dt="2024-02-13T11:02:48.648" v="49" actId="478"/>
          <ac:spMkLst>
            <pc:docMk/>
            <pc:sldMk cId="1176194241" sldId="256"/>
            <ac:spMk id="47" creationId="{186F471B-BD56-9701-5EFE-CE54292832B2}"/>
          </ac:spMkLst>
        </pc:spChg>
        <pc:spChg chg="del mod">
          <ac:chgData name="Hrulev, Milena (Petrova)" userId="440ae848-7e83-4dd6-8b49-d6a60c3a3cd8" providerId="ADAL" clId="{B693D29F-95D0-2D4F-BBB1-D80709658DDB}" dt="2024-02-13T11:02:47.584" v="48" actId="478"/>
          <ac:spMkLst>
            <pc:docMk/>
            <pc:sldMk cId="1176194241" sldId="256"/>
            <ac:spMk id="48" creationId="{BC4DC495-4E54-B7FE-4F49-402CC8E6EC67}"/>
          </ac:spMkLst>
        </pc:spChg>
        <pc:spChg chg="mod">
          <ac:chgData name="Hrulev, Milena (Petrova)" userId="440ae848-7e83-4dd6-8b49-d6a60c3a3cd8" providerId="ADAL" clId="{B693D29F-95D0-2D4F-BBB1-D80709658DDB}" dt="2024-02-13T11:06:31.938" v="117"/>
          <ac:spMkLst>
            <pc:docMk/>
            <pc:sldMk cId="1176194241" sldId="256"/>
            <ac:spMk id="49" creationId="{110EF873-465E-E9AA-46DF-9D71DDFC25CC}"/>
          </ac:spMkLst>
        </pc:spChg>
        <pc:spChg chg="mod">
          <ac:chgData name="Hrulev, Milena (Petrova)" userId="440ae848-7e83-4dd6-8b49-d6a60c3a3cd8" providerId="ADAL" clId="{B693D29F-95D0-2D4F-BBB1-D80709658DDB}" dt="2024-02-13T11:06:42.635" v="120"/>
          <ac:spMkLst>
            <pc:docMk/>
            <pc:sldMk cId="1176194241" sldId="256"/>
            <ac:spMk id="50" creationId="{C9C6766A-704B-0680-F898-BB3CB790D8C3}"/>
          </ac:spMkLst>
        </pc:spChg>
        <pc:spChg chg="mod">
          <ac:chgData name="Hrulev, Milena (Petrova)" userId="440ae848-7e83-4dd6-8b49-d6a60c3a3cd8" providerId="ADAL" clId="{B693D29F-95D0-2D4F-BBB1-D80709658DDB}" dt="2024-02-13T11:06:53.263" v="123"/>
          <ac:spMkLst>
            <pc:docMk/>
            <pc:sldMk cId="1176194241" sldId="256"/>
            <ac:spMk id="51" creationId="{C3ED01C4-B719-965C-6160-127773EA70F4}"/>
          </ac:spMkLst>
        </pc:spChg>
        <pc:spChg chg="mod">
          <ac:chgData name="Hrulev, Milena (Petrova)" userId="440ae848-7e83-4dd6-8b49-d6a60c3a3cd8" providerId="ADAL" clId="{B693D29F-95D0-2D4F-BBB1-D80709658DDB}" dt="2024-02-13T11:05:27.240" v="93" actId="20577"/>
          <ac:spMkLst>
            <pc:docMk/>
            <pc:sldMk cId="1176194241" sldId="256"/>
            <ac:spMk id="56" creationId="{009314B0-B294-0D72-D1DF-418EA047F29A}"/>
          </ac:spMkLst>
        </pc:spChg>
        <pc:spChg chg="del mod">
          <ac:chgData name="Hrulev, Milena (Petrova)" userId="440ae848-7e83-4dd6-8b49-d6a60c3a3cd8" providerId="ADAL" clId="{B693D29F-95D0-2D4F-BBB1-D80709658DDB}" dt="2024-02-13T11:03:35.219" v="66" actId="478"/>
          <ac:spMkLst>
            <pc:docMk/>
            <pc:sldMk cId="1176194241" sldId="256"/>
            <ac:spMk id="57" creationId="{CBFF5B90-27BC-A858-F798-508DF4A95CA3}"/>
          </ac:spMkLst>
        </pc:spChg>
        <pc:spChg chg="del mod">
          <ac:chgData name="Hrulev, Milena (Petrova)" userId="440ae848-7e83-4dd6-8b49-d6a60c3a3cd8" providerId="ADAL" clId="{B693D29F-95D0-2D4F-BBB1-D80709658DDB}" dt="2024-02-13T11:03:36.278" v="67" actId="478"/>
          <ac:spMkLst>
            <pc:docMk/>
            <pc:sldMk cId="1176194241" sldId="256"/>
            <ac:spMk id="61" creationId="{6D1681F6-D3AF-B8FD-E5C9-F45E317F02A9}"/>
          </ac:spMkLst>
        </pc:spChg>
        <pc:spChg chg="mod">
          <ac:chgData name="Hrulev, Milena (Petrova)" userId="440ae848-7e83-4dd6-8b49-d6a60c3a3cd8" providerId="ADAL" clId="{B693D29F-95D0-2D4F-BBB1-D80709658DDB}" dt="2024-02-13T11:06:59.941" v="125" actId="1036"/>
          <ac:spMkLst>
            <pc:docMk/>
            <pc:sldMk cId="1176194241" sldId="256"/>
            <ac:spMk id="64" creationId="{4227D243-0954-0062-5A7A-DA49B7DC0101}"/>
          </ac:spMkLst>
        </pc:spChg>
        <pc:spChg chg="mod">
          <ac:chgData name="Hrulev, Milena (Petrova)" userId="440ae848-7e83-4dd6-8b49-d6a60c3a3cd8" providerId="ADAL" clId="{B693D29F-95D0-2D4F-BBB1-D80709658DDB}" dt="2024-02-13T11:05:33.839" v="109" actId="1036"/>
          <ac:spMkLst>
            <pc:docMk/>
            <pc:sldMk cId="1176194241" sldId="256"/>
            <ac:spMk id="65" creationId="{60959A8E-044D-5A6A-E20C-BB26FB53F89C}"/>
          </ac:spMkLst>
        </pc:spChg>
        <pc:spChg chg="mod">
          <ac:chgData name="Hrulev, Milena (Petrova)" userId="440ae848-7e83-4dd6-8b49-d6a60c3a3cd8" providerId="ADAL" clId="{B693D29F-95D0-2D4F-BBB1-D80709658DDB}" dt="2024-02-13T11:05:16.316" v="90" actId="14100"/>
          <ac:spMkLst>
            <pc:docMk/>
            <pc:sldMk cId="1176194241" sldId="256"/>
            <ac:spMk id="66" creationId="{21B8EA2B-92A5-87C2-C79B-AB17850F623E}"/>
          </ac:spMkLst>
        </pc:spChg>
        <pc:picChg chg="del">
          <ac:chgData name="Hrulev, Milena (Petrova)" userId="440ae848-7e83-4dd6-8b49-d6a60c3a3cd8" providerId="ADAL" clId="{B693D29F-95D0-2D4F-BBB1-D80709658DDB}" dt="2024-02-13T10:37:00.927" v="6" actId="478"/>
          <ac:picMkLst>
            <pc:docMk/>
            <pc:sldMk cId="1176194241" sldId="256"/>
            <ac:picMk id="3" creationId="{56956E4C-42BC-688F-9E23-66823B7E614E}"/>
          </ac:picMkLst>
        </pc:picChg>
        <pc:picChg chg="add mod">
          <ac:chgData name="Hrulev, Milena (Petrova)" userId="440ae848-7e83-4dd6-8b49-d6a60c3a3cd8" providerId="ADAL" clId="{B693D29F-95D0-2D4F-BBB1-D80709658DDB}" dt="2024-02-13T10:37:19.655" v="11" actId="167"/>
          <ac:picMkLst>
            <pc:docMk/>
            <pc:sldMk cId="1176194241" sldId="256"/>
            <ac:picMk id="4" creationId="{7C189F59-3356-2621-FD5C-2E1DC9FC8DE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2448" y="2356703"/>
            <a:ext cx="6034405" cy="5013407"/>
          </a:xfrm>
        </p:spPr>
        <p:txBody>
          <a:bodyPr anchor="b"/>
          <a:lstStyle>
            <a:lvl1pPr algn="ctr">
              <a:defRPr sz="465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7413" y="7563446"/>
            <a:ext cx="5324475" cy="3476717"/>
          </a:xfrm>
        </p:spPr>
        <p:txBody>
          <a:bodyPr/>
          <a:lstStyle>
            <a:lvl1pPr marL="0" indent="0" algn="ctr">
              <a:buNone/>
              <a:defRPr sz="1863"/>
            </a:lvl1pPr>
            <a:lvl2pPr marL="354970" indent="0" algn="ctr">
              <a:buNone/>
              <a:defRPr sz="1553"/>
            </a:lvl2pPr>
            <a:lvl3pPr marL="709940" indent="0" algn="ctr">
              <a:buNone/>
              <a:defRPr sz="1398"/>
            </a:lvl3pPr>
            <a:lvl4pPr marL="1064910" indent="0" algn="ctr">
              <a:buNone/>
              <a:defRPr sz="1242"/>
            </a:lvl4pPr>
            <a:lvl5pPr marL="1419880" indent="0" algn="ctr">
              <a:buNone/>
              <a:defRPr sz="1242"/>
            </a:lvl5pPr>
            <a:lvl6pPr marL="1774850" indent="0" algn="ctr">
              <a:buNone/>
              <a:defRPr sz="1242"/>
            </a:lvl6pPr>
            <a:lvl7pPr marL="2129820" indent="0" algn="ctr">
              <a:buNone/>
              <a:defRPr sz="1242"/>
            </a:lvl7pPr>
            <a:lvl8pPr marL="2484791" indent="0" algn="ctr">
              <a:buNone/>
              <a:defRPr sz="1242"/>
            </a:lvl8pPr>
            <a:lvl9pPr marL="2839761" indent="0" algn="ctr">
              <a:buNone/>
              <a:defRPr sz="1242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3906A-9B55-934B-976B-16C445E270B1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6E0A-A024-8243-AF1A-8CAAFE8428C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245450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3906A-9B55-934B-976B-16C445E270B1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6E0A-A024-8243-AF1A-8CAAFE8428C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102402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80437" y="766678"/>
            <a:ext cx="1530787" cy="1220351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077" y="766678"/>
            <a:ext cx="4503618" cy="1220351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3906A-9B55-934B-976B-16C445E270B1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6E0A-A024-8243-AF1A-8CAAFE8428C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701810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3906A-9B55-934B-976B-16C445E270B1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6E0A-A024-8243-AF1A-8CAAFE8428C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198043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380" y="3590057"/>
            <a:ext cx="6123146" cy="5990088"/>
          </a:xfrm>
        </p:spPr>
        <p:txBody>
          <a:bodyPr anchor="b"/>
          <a:lstStyle>
            <a:lvl1pPr>
              <a:defRPr sz="465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380" y="9636813"/>
            <a:ext cx="6123146" cy="3150046"/>
          </a:xfrm>
        </p:spPr>
        <p:txBody>
          <a:bodyPr/>
          <a:lstStyle>
            <a:lvl1pPr marL="0" indent="0">
              <a:buNone/>
              <a:defRPr sz="1863">
                <a:solidFill>
                  <a:schemeClr val="tx1">
                    <a:tint val="82000"/>
                  </a:schemeClr>
                </a:solidFill>
              </a:defRPr>
            </a:lvl1pPr>
            <a:lvl2pPr marL="354970" indent="0">
              <a:buNone/>
              <a:defRPr sz="1553">
                <a:solidFill>
                  <a:schemeClr val="tx1">
                    <a:tint val="82000"/>
                  </a:schemeClr>
                </a:solidFill>
              </a:defRPr>
            </a:lvl2pPr>
            <a:lvl3pPr marL="709940" indent="0">
              <a:buNone/>
              <a:defRPr sz="1398">
                <a:solidFill>
                  <a:schemeClr val="tx1">
                    <a:tint val="82000"/>
                  </a:schemeClr>
                </a:solidFill>
              </a:defRPr>
            </a:lvl3pPr>
            <a:lvl4pPr marL="1064910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4pPr>
            <a:lvl5pPr marL="1419880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5pPr>
            <a:lvl6pPr marL="1774850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6pPr>
            <a:lvl7pPr marL="2129820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7pPr>
            <a:lvl8pPr marL="2484791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8pPr>
            <a:lvl9pPr marL="2839761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3906A-9B55-934B-976B-16C445E270B1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6E0A-A024-8243-AF1A-8CAAFE8428C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455479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077" y="3833390"/>
            <a:ext cx="3017203" cy="913680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94020" y="3833390"/>
            <a:ext cx="3017203" cy="913680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3906A-9B55-934B-976B-16C445E270B1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6E0A-A024-8243-AF1A-8CAAFE8428C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4114953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02" y="766681"/>
            <a:ext cx="6123146" cy="278337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002" y="3530053"/>
            <a:ext cx="3003336" cy="1730025"/>
          </a:xfrm>
        </p:spPr>
        <p:txBody>
          <a:bodyPr anchor="b"/>
          <a:lstStyle>
            <a:lvl1pPr marL="0" indent="0">
              <a:buNone/>
              <a:defRPr sz="1863" b="1"/>
            </a:lvl1pPr>
            <a:lvl2pPr marL="354970" indent="0">
              <a:buNone/>
              <a:defRPr sz="1553" b="1"/>
            </a:lvl2pPr>
            <a:lvl3pPr marL="709940" indent="0">
              <a:buNone/>
              <a:defRPr sz="1398" b="1"/>
            </a:lvl3pPr>
            <a:lvl4pPr marL="1064910" indent="0">
              <a:buNone/>
              <a:defRPr sz="1242" b="1"/>
            </a:lvl4pPr>
            <a:lvl5pPr marL="1419880" indent="0">
              <a:buNone/>
              <a:defRPr sz="1242" b="1"/>
            </a:lvl5pPr>
            <a:lvl6pPr marL="1774850" indent="0">
              <a:buNone/>
              <a:defRPr sz="1242" b="1"/>
            </a:lvl6pPr>
            <a:lvl7pPr marL="2129820" indent="0">
              <a:buNone/>
              <a:defRPr sz="1242" b="1"/>
            </a:lvl7pPr>
            <a:lvl8pPr marL="2484791" indent="0">
              <a:buNone/>
              <a:defRPr sz="1242" b="1"/>
            </a:lvl8pPr>
            <a:lvl9pPr marL="2839761" indent="0">
              <a:buNone/>
              <a:defRPr sz="124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002" y="5260078"/>
            <a:ext cx="3003336" cy="77367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94021" y="3530053"/>
            <a:ext cx="3018127" cy="1730025"/>
          </a:xfrm>
        </p:spPr>
        <p:txBody>
          <a:bodyPr anchor="b"/>
          <a:lstStyle>
            <a:lvl1pPr marL="0" indent="0">
              <a:buNone/>
              <a:defRPr sz="1863" b="1"/>
            </a:lvl1pPr>
            <a:lvl2pPr marL="354970" indent="0">
              <a:buNone/>
              <a:defRPr sz="1553" b="1"/>
            </a:lvl2pPr>
            <a:lvl3pPr marL="709940" indent="0">
              <a:buNone/>
              <a:defRPr sz="1398" b="1"/>
            </a:lvl3pPr>
            <a:lvl4pPr marL="1064910" indent="0">
              <a:buNone/>
              <a:defRPr sz="1242" b="1"/>
            </a:lvl4pPr>
            <a:lvl5pPr marL="1419880" indent="0">
              <a:buNone/>
              <a:defRPr sz="1242" b="1"/>
            </a:lvl5pPr>
            <a:lvl6pPr marL="1774850" indent="0">
              <a:buNone/>
              <a:defRPr sz="1242" b="1"/>
            </a:lvl6pPr>
            <a:lvl7pPr marL="2129820" indent="0">
              <a:buNone/>
              <a:defRPr sz="1242" b="1"/>
            </a:lvl7pPr>
            <a:lvl8pPr marL="2484791" indent="0">
              <a:buNone/>
              <a:defRPr sz="1242" b="1"/>
            </a:lvl8pPr>
            <a:lvl9pPr marL="2839761" indent="0">
              <a:buNone/>
              <a:defRPr sz="124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94021" y="5260078"/>
            <a:ext cx="3018127" cy="773678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3906A-9B55-934B-976B-16C445E270B1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6E0A-A024-8243-AF1A-8CAAFE8428C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4108365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3906A-9B55-934B-976B-16C445E270B1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6E0A-A024-8243-AF1A-8CAAFE8428C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503380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3906A-9B55-934B-976B-16C445E270B1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6E0A-A024-8243-AF1A-8CAAFE8428C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958339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02" y="960014"/>
            <a:ext cx="2289709" cy="3360050"/>
          </a:xfrm>
        </p:spPr>
        <p:txBody>
          <a:bodyPr anchor="b"/>
          <a:lstStyle>
            <a:lvl1pPr>
              <a:defRPr sz="248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8127" y="2073367"/>
            <a:ext cx="3594021" cy="10233485"/>
          </a:xfrm>
        </p:spPr>
        <p:txBody>
          <a:bodyPr/>
          <a:lstStyle>
            <a:lvl1pPr>
              <a:defRPr sz="2484"/>
            </a:lvl1pPr>
            <a:lvl2pPr>
              <a:defRPr sz="2174"/>
            </a:lvl2pPr>
            <a:lvl3pPr>
              <a:defRPr sz="1863"/>
            </a:lvl3pPr>
            <a:lvl4pPr>
              <a:defRPr sz="1553"/>
            </a:lvl4pPr>
            <a:lvl5pPr>
              <a:defRPr sz="1553"/>
            </a:lvl5pPr>
            <a:lvl6pPr>
              <a:defRPr sz="1553"/>
            </a:lvl6pPr>
            <a:lvl7pPr>
              <a:defRPr sz="1553"/>
            </a:lvl7pPr>
            <a:lvl8pPr>
              <a:defRPr sz="1553"/>
            </a:lvl8pPr>
            <a:lvl9pPr>
              <a:defRPr sz="155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9002" y="4320064"/>
            <a:ext cx="2289709" cy="8003453"/>
          </a:xfrm>
        </p:spPr>
        <p:txBody>
          <a:bodyPr/>
          <a:lstStyle>
            <a:lvl1pPr marL="0" indent="0">
              <a:buNone/>
              <a:defRPr sz="1242"/>
            </a:lvl1pPr>
            <a:lvl2pPr marL="354970" indent="0">
              <a:buNone/>
              <a:defRPr sz="1087"/>
            </a:lvl2pPr>
            <a:lvl3pPr marL="709940" indent="0">
              <a:buNone/>
              <a:defRPr sz="932"/>
            </a:lvl3pPr>
            <a:lvl4pPr marL="1064910" indent="0">
              <a:buNone/>
              <a:defRPr sz="776"/>
            </a:lvl4pPr>
            <a:lvl5pPr marL="1419880" indent="0">
              <a:buNone/>
              <a:defRPr sz="776"/>
            </a:lvl5pPr>
            <a:lvl6pPr marL="1774850" indent="0">
              <a:buNone/>
              <a:defRPr sz="776"/>
            </a:lvl6pPr>
            <a:lvl7pPr marL="2129820" indent="0">
              <a:buNone/>
              <a:defRPr sz="776"/>
            </a:lvl7pPr>
            <a:lvl8pPr marL="2484791" indent="0">
              <a:buNone/>
              <a:defRPr sz="776"/>
            </a:lvl8pPr>
            <a:lvl9pPr marL="2839761" indent="0">
              <a:buNone/>
              <a:defRPr sz="776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3906A-9B55-934B-976B-16C445E270B1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6E0A-A024-8243-AF1A-8CAAFE8428C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935603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02" y="960014"/>
            <a:ext cx="2289709" cy="3360050"/>
          </a:xfrm>
        </p:spPr>
        <p:txBody>
          <a:bodyPr anchor="b"/>
          <a:lstStyle>
            <a:lvl1pPr>
              <a:defRPr sz="248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18127" y="2073367"/>
            <a:ext cx="3594021" cy="10233485"/>
          </a:xfrm>
        </p:spPr>
        <p:txBody>
          <a:bodyPr anchor="t"/>
          <a:lstStyle>
            <a:lvl1pPr marL="0" indent="0">
              <a:buNone/>
              <a:defRPr sz="2484"/>
            </a:lvl1pPr>
            <a:lvl2pPr marL="354970" indent="0">
              <a:buNone/>
              <a:defRPr sz="2174"/>
            </a:lvl2pPr>
            <a:lvl3pPr marL="709940" indent="0">
              <a:buNone/>
              <a:defRPr sz="1863"/>
            </a:lvl3pPr>
            <a:lvl4pPr marL="1064910" indent="0">
              <a:buNone/>
              <a:defRPr sz="1553"/>
            </a:lvl4pPr>
            <a:lvl5pPr marL="1419880" indent="0">
              <a:buNone/>
              <a:defRPr sz="1553"/>
            </a:lvl5pPr>
            <a:lvl6pPr marL="1774850" indent="0">
              <a:buNone/>
              <a:defRPr sz="1553"/>
            </a:lvl6pPr>
            <a:lvl7pPr marL="2129820" indent="0">
              <a:buNone/>
              <a:defRPr sz="1553"/>
            </a:lvl7pPr>
            <a:lvl8pPr marL="2484791" indent="0">
              <a:buNone/>
              <a:defRPr sz="1553"/>
            </a:lvl8pPr>
            <a:lvl9pPr marL="2839761" indent="0">
              <a:buNone/>
              <a:defRPr sz="155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9002" y="4320064"/>
            <a:ext cx="2289709" cy="8003453"/>
          </a:xfrm>
        </p:spPr>
        <p:txBody>
          <a:bodyPr/>
          <a:lstStyle>
            <a:lvl1pPr marL="0" indent="0">
              <a:buNone/>
              <a:defRPr sz="1242"/>
            </a:lvl1pPr>
            <a:lvl2pPr marL="354970" indent="0">
              <a:buNone/>
              <a:defRPr sz="1087"/>
            </a:lvl2pPr>
            <a:lvl3pPr marL="709940" indent="0">
              <a:buNone/>
              <a:defRPr sz="932"/>
            </a:lvl3pPr>
            <a:lvl4pPr marL="1064910" indent="0">
              <a:buNone/>
              <a:defRPr sz="776"/>
            </a:lvl4pPr>
            <a:lvl5pPr marL="1419880" indent="0">
              <a:buNone/>
              <a:defRPr sz="776"/>
            </a:lvl5pPr>
            <a:lvl6pPr marL="1774850" indent="0">
              <a:buNone/>
              <a:defRPr sz="776"/>
            </a:lvl6pPr>
            <a:lvl7pPr marL="2129820" indent="0">
              <a:buNone/>
              <a:defRPr sz="776"/>
            </a:lvl7pPr>
            <a:lvl8pPr marL="2484791" indent="0">
              <a:buNone/>
              <a:defRPr sz="776"/>
            </a:lvl8pPr>
            <a:lvl9pPr marL="2839761" indent="0">
              <a:buNone/>
              <a:defRPr sz="776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3906A-9B55-934B-976B-16C445E270B1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06E0A-A024-8243-AF1A-8CAAFE8428C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551774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8077" y="766681"/>
            <a:ext cx="6123146" cy="2783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077" y="3833390"/>
            <a:ext cx="6123146" cy="913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8077" y="13346867"/>
            <a:ext cx="1597343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A3906A-9B55-934B-976B-16C445E270B1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51643" y="13346867"/>
            <a:ext cx="2396014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3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13880" y="13346867"/>
            <a:ext cx="1597343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4F06E0A-A024-8243-AF1A-8CAAFE8428C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4040694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09940" rtl="0" eaLnBrk="1" latinLnBrk="0" hangingPunct="1">
        <a:lnSpc>
          <a:spcPct val="90000"/>
        </a:lnSpc>
        <a:spcBef>
          <a:spcPct val="0"/>
        </a:spcBef>
        <a:buNone/>
        <a:defRPr sz="34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485" indent="-177485" algn="l" defTabSz="709940" rtl="0" eaLnBrk="1" latinLnBrk="0" hangingPunct="1">
        <a:lnSpc>
          <a:spcPct val="90000"/>
        </a:lnSpc>
        <a:spcBef>
          <a:spcPts val="776"/>
        </a:spcBef>
        <a:buFont typeface="Arial" panose="020B0604020202020204" pitchFamily="34" charset="0"/>
        <a:buChar char="•"/>
        <a:defRPr sz="2174" kern="1200">
          <a:solidFill>
            <a:schemeClr val="tx1"/>
          </a:solidFill>
          <a:latin typeface="+mn-lt"/>
          <a:ea typeface="+mn-ea"/>
          <a:cs typeface="+mn-cs"/>
        </a:defRPr>
      </a:lvl1pPr>
      <a:lvl2pPr marL="53245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2pPr>
      <a:lvl3pPr marL="88742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553" kern="1200">
          <a:solidFill>
            <a:schemeClr val="tx1"/>
          </a:solidFill>
          <a:latin typeface="+mn-lt"/>
          <a:ea typeface="+mn-ea"/>
          <a:cs typeface="+mn-cs"/>
        </a:defRPr>
      </a:lvl3pPr>
      <a:lvl4pPr marL="124239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59736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95233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730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227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724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497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0994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491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1988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485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2982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4791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39761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person holding a blue object&#10;&#10;Description automatically generated">
            <a:extLst>
              <a:ext uri="{FF2B5EF4-FFF2-40B4-BE49-F238E27FC236}">
                <a16:creationId xmlns:a16="http://schemas.microsoft.com/office/drawing/2014/main" id="{7C189F59-3356-2621-FD5C-2E1DC9FC8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99300" cy="2366433"/>
          </a:xfrm>
          <a:prstGeom prst="rect">
            <a:avLst/>
          </a:prstGeom>
        </p:spPr>
      </p:pic>
      <p:sp>
        <p:nvSpPr>
          <p:cNvPr id="14" name="Title 3">
            <a:extLst>
              <a:ext uri="{FF2B5EF4-FFF2-40B4-BE49-F238E27FC236}">
                <a16:creationId xmlns:a16="http://schemas.microsoft.com/office/drawing/2014/main" id="{41F6EFF6-122D-95DF-FD1D-55ED6D170D94}"/>
              </a:ext>
            </a:extLst>
          </p:cNvPr>
          <p:cNvSpPr txBox="1">
            <a:spLocks/>
          </p:cNvSpPr>
          <p:nvPr/>
        </p:nvSpPr>
        <p:spPr>
          <a:xfrm>
            <a:off x="401183" y="1297282"/>
            <a:ext cx="5705734" cy="79696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Ready to get started?</a:t>
            </a:r>
            <a:endParaRPr lang="en-US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D126A9B3-A5AE-AD07-5F53-65E73330F8D3}"/>
              </a:ext>
            </a:extLst>
          </p:cNvPr>
          <p:cNvSpPr txBox="1">
            <a:spLocks/>
          </p:cNvSpPr>
          <p:nvPr/>
        </p:nvSpPr>
        <p:spPr>
          <a:xfrm>
            <a:off x="616028" y="2834428"/>
            <a:ext cx="5846508" cy="521919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40" kern="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you craft your strategy for implementing a user-facing AI system, you’ll encounter three lifecycle stages, each of which comes with benchmarks that help you make an impact while protecting your business, customers, and community.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78F2DC-2FF2-4581-8E9E-55B584EB5319}"/>
              </a:ext>
            </a:extLst>
          </p:cNvPr>
          <p:cNvSpPr txBox="1"/>
          <p:nvPr/>
        </p:nvSpPr>
        <p:spPr>
          <a:xfrm>
            <a:off x="624185" y="5070870"/>
            <a:ext cx="1748375" cy="111124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4658" tIns="47330" rIns="94658" bIns="4733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9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Are the impacts of this tool fair? What principles will you use to assess fairness and limit risks? </a:t>
            </a:r>
          </a:p>
          <a:p>
            <a:pPr marR="0" lvl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900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Use the Impact assessment guide and template.</a:t>
            </a:r>
          </a:p>
        </p:txBody>
      </p:sp>
      <p:sp>
        <p:nvSpPr>
          <p:cNvPr id="24" name="Picture Placeholder 17">
            <a:extLst>
              <a:ext uri="{FF2B5EF4-FFF2-40B4-BE49-F238E27FC236}">
                <a16:creationId xmlns:a16="http://schemas.microsoft.com/office/drawing/2014/main" id="{C1C2B674-EEE3-8DF4-EACD-5E7D81F3D532}"/>
              </a:ext>
            </a:extLst>
          </p:cNvPr>
          <p:cNvSpPr txBox="1">
            <a:spLocks/>
          </p:cNvSpPr>
          <p:nvPr/>
        </p:nvSpPr>
        <p:spPr>
          <a:xfrm>
            <a:off x="293088" y="327603"/>
            <a:ext cx="1838886" cy="796962"/>
          </a:xfrm>
          <a:prstGeom prst="rect">
            <a:avLst/>
          </a:prstGeom>
        </p:spPr>
        <p:txBody>
          <a:bodyPr lIns="94658" tIns="94658" rIns="94658" bIns="94658" anchor="ctr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highlight>
                  <a:srgbClr val="FFFF00"/>
                </a:highlight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33" dirty="0"/>
              <a:t>Insert your logo </a:t>
            </a:r>
            <a:br>
              <a:rPr lang="en-US" sz="933" dirty="0"/>
            </a:br>
            <a:r>
              <a:rPr lang="en-US" sz="933" dirty="0"/>
              <a:t>with a transparent background here or delete this box</a:t>
            </a:r>
          </a:p>
        </p:txBody>
      </p:sp>
      <p:sp>
        <p:nvSpPr>
          <p:cNvPr id="25" name="Text Placeholder 10">
            <a:extLst>
              <a:ext uri="{FF2B5EF4-FFF2-40B4-BE49-F238E27FC236}">
                <a16:creationId xmlns:a16="http://schemas.microsoft.com/office/drawing/2014/main" id="{726360B3-FFE3-DE83-8AE8-CEF274F77DBF}"/>
              </a:ext>
            </a:extLst>
          </p:cNvPr>
          <p:cNvSpPr txBox="1">
            <a:spLocks/>
          </p:cNvSpPr>
          <p:nvPr/>
        </p:nvSpPr>
        <p:spPr>
          <a:xfrm>
            <a:off x="483768" y="13332695"/>
            <a:ext cx="5942377" cy="310956"/>
          </a:xfrm>
          <a:prstGeom prst="rect">
            <a:avLst/>
          </a:prstGeom>
        </p:spPr>
        <p:txBody>
          <a:bodyPr/>
          <a:lstStyle>
            <a:lvl1pPr marL="171450" indent="-17145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4733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034" dirty="0">
                <a:solidFill>
                  <a:prstClr val="black"/>
                </a:solidFill>
                <a:highlight>
                  <a:srgbClr val="FFFF00"/>
                </a:highlight>
                <a:latin typeface="Segoe UI"/>
              </a:rPr>
              <a:t>Insert your profile name | Your organization | Your email | Your website URL</a:t>
            </a:r>
            <a:endParaRPr lang="en-US" sz="620" dirty="0">
              <a:solidFill>
                <a:prstClr val="black"/>
              </a:solidFill>
              <a:highlight>
                <a:srgbClr val="FFFF00"/>
              </a:highlight>
              <a:latin typeface="Segoe UI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C3D4D98E-4EC9-31D4-B4A7-3310BF2624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24310" y="396567"/>
            <a:ext cx="1581868" cy="709004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BBFA3C-2E84-837A-E9F0-C31816BC8BDC}"/>
              </a:ext>
            </a:extLst>
          </p:cNvPr>
          <p:cNvSpPr txBox="1">
            <a:spLocks/>
          </p:cNvSpPr>
          <p:nvPr/>
        </p:nvSpPr>
        <p:spPr>
          <a:xfrm>
            <a:off x="616028" y="3591262"/>
            <a:ext cx="5517244" cy="316073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700" b="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Lifecycle stages and questions to consider</a:t>
            </a: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41" name="Text Placeholder 4">
            <a:extLst>
              <a:ext uri="{FF2B5EF4-FFF2-40B4-BE49-F238E27FC236}">
                <a16:creationId xmlns:a16="http://schemas.microsoft.com/office/drawing/2014/main" id="{E278C61D-4CA0-0214-9F98-3E4E2E2794FB}"/>
              </a:ext>
            </a:extLst>
          </p:cNvPr>
          <p:cNvSpPr txBox="1">
            <a:spLocks/>
          </p:cNvSpPr>
          <p:nvPr/>
        </p:nvSpPr>
        <p:spPr>
          <a:xfrm>
            <a:off x="626396" y="4054466"/>
            <a:ext cx="5846508" cy="734368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indent="0" algn="l" fontAlgn="auto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500" b="1" kern="10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Responsible assessment</a:t>
            </a:r>
          </a:p>
          <a:p>
            <a:pPr marR="0" lvl="0" indent="0" algn="l" fontAlgn="auto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140" kern="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 high-priority areas within your AI development and how you will track the process, </a:t>
            </a:r>
            <a:br>
              <a:rPr lang="en-US" sz="1140" kern="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40" kern="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review, and secure approvals.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34A641A-65D7-CD8E-C98E-C3F66EED6D84}"/>
              </a:ext>
            </a:extLst>
          </p:cNvPr>
          <p:cNvSpPr txBox="1"/>
          <p:nvPr/>
        </p:nvSpPr>
        <p:spPr>
          <a:xfrm>
            <a:off x="2660414" y="5222563"/>
            <a:ext cx="1748375" cy="8650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4658" tIns="47330" rIns="94658" bIns="4733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lvl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1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Is this model accurate? Are there dataset cohorts with unusual error rates? </a:t>
            </a:r>
          </a:p>
          <a:p>
            <a:pPr marR="0" lvl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1000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Explore Error analysis.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B3FBA1E-E0E4-E8A0-9F13-448B80CD62A5}"/>
              </a:ext>
            </a:extLst>
          </p:cNvPr>
          <p:cNvSpPr txBox="1"/>
          <p:nvPr/>
        </p:nvSpPr>
        <p:spPr>
          <a:xfrm>
            <a:off x="4660211" y="5214426"/>
            <a:ext cx="1748375" cy="8650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4658" tIns="47330" rIns="94658" bIns="4733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Are your algorithms robust, </a:t>
            </a:r>
            <a:r>
              <a:rPr lang="en-US" sz="10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reliabl</a:t>
            </a:r>
            <a:r>
              <a:rPr lang="en-US" sz="1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, and </a:t>
            </a:r>
            <a:r>
              <a:rPr lang="en-US" sz="1000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trustorthy</a:t>
            </a:r>
            <a:r>
              <a:rPr lang="en-US" sz="1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? 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000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Use the open-source </a:t>
            </a:r>
            <a:r>
              <a:rPr lang="en-US" sz="1000" i="1" dirty="0" err="1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Counterfit</a:t>
            </a:r>
            <a:r>
              <a:rPr lang="en-US" sz="1000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tool</a:t>
            </a:r>
            <a:r>
              <a:rPr lang="bg-BG" sz="1000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.</a:t>
            </a:r>
            <a:endParaRPr lang="en-US" sz="1000" i="1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547985C-ACDF-885E-82D5-520436BF8813}"/>
              </a:ext>
            </a:extLst>
          </p:cNvPr>
          <p:cNvSpPr txBox="1"/>
          <p:nvPr/>
        </p:nvSpPr>
        <p:spPr>
          <a:xfrm>
            <a:off x="579634" y="6467037"/>
            <a:ext cx="5828952" cy="9818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1500" b="1" kern="10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Responsible development</a:t>
            </a:r>
            <a:br>
              <a:rPr lang="bg-BG" sz="1500" b="1" kern="10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500" b="1" kern="100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defRPr/>
            </a:pPr>
            <a:r>
              <a:rPr lang="en-US" sz="1140" kern="100" dirty="0">
                <a:latin typeface="Arial" panose="020B0604020202020204" pitchFamily="34" charset="0"/>
                <a:cs typeface="Arial" panose="020B0604020202020204" pitchFamily="34" charset="0"/>
              </a:rPr>
              <a:t>From data collection to supporting fairness in performance and representation, build your  AI systems responsibly.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10EF873-465E-E9AA-46DF-9D71DDFC25CC}"/>
              </a:ext>
            </a:extLst>
          </p:cNvPr>
          <p:cNvSpPr txBox="1"/>
          <p:nvPr/>
        </p:nvSpPr>
        <p:spPr>
          <a:xfrm>
            <a:off x="661748" y="7802969"/>
            <a:ext cx="1748375" cy="117280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4658" tIns="47330" rIns="94658" bIns="4733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How will you integrate human-AI interaction </a:t>
            </a:r>
            <a:br>
              <a:rPr lang="en-US" sz="1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</a:br>
            <a:r>
              <a:rPr lang="en-US" sz="1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best practices into UX? 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000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Visit the Human-AI interaction guidelines and design library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9C6766A-704B-0680-F898-BB3CB790D8C3}"/>
              </a:ext>
            </a:extLst>
          </p:cNvPr>
          <p:cNvSpPr txBox="1"/>
          <p:nvPr/>
        </p:nvSpPr>
        <p:spPr>
          <a:xfrm>
            <a:off x="2660414" y="7788199"/>
            <a:ext cx="1748375" cy="117280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4658" tIns="47330" rIns="94658" bIns="4733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lvl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1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Are you developing an experience that is accessible to all customers? </a:t>
            </a:r>
            <a:endParaRPr lang="bg-BG" sz="10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R="0" lvl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1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Get the Microsoft Inclusive Design guidelines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3ED01C4-B719-965C-6160-127773EA70F4}"/>
              </a:ext>
            </a:extLst>
          </p:cNvPr>
          <p:cNvSpPr txBox="1"/>
          <p:nvPr/>
        </p:nvSpPr>
        <p:spPr>
          <a:xfrm>
            <a:off x="4660211" y="8059720"/>
            <a:ext cx="1748375" cy="63419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4658" tIns="47330" rIns="94658" bIns="4733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1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How will you protect customers’ private data? 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Aft>
                <a:spcPts val="600"/>
              </a:spcAft>
              <a:buClrTx/>
              <a:buSzTx/>
              <a:tabLst/>
              <a:defRPr/>
            </a:pPr>
            <a:r>
              <a:rPr lang="en-US" sz="1000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Explore</a:t>
            </a:r>
            <a:r>
              <a:rPr lang="bg-BG" sz="1000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</a:t>
            </a:r>
            <a:r>
              <a:rPr lang="en-GB" sz="1000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differential privacy</a:t>
            </a:r>
            <a:endParaRPr lang="en-US" sz="1000" i="1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09314B0-B294-0D72-D1DF-418EA047F29A}"/>
              </a:ext>
            </a:extLst>
          </p:cNvPr>
          <p:cNvSpPr txBox="1"/>
          <p:nvPr/>
        </p:nvSpPr>
        <p:spPr>
          <a:xfrm>
            <a:off x="546976" y="9376592"/>
            <a:ext cx="5828952" cy="1058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indent="0" fontAlgn="auto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500" b="1" kern="10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Responsible deployment</a:t>
            </a:r>
            <a:endParaRPr lang="bg-BG" sz="1500" b="1" kern="100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indent="0" fontAlgn="auto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sz="1500" b="1" kern="100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defRPr/>
            </a:pPr>
            <a:r>
              <a:rPr lang="en-US" sz="1140" kern="100" dirty="0">
                <a:latin typeface="Arial" panose="020B0604020202020204" pitchFamily="34" charset="0"/>
                <a:cs typeface="Arial" panose="020B0604020202020204" pitchFamily="34" charset="0"/>
              </a:rPr>
              <a:t>As you deploy, it’s critical to empower the right people and reinforce common practices </a:t>
            </a:r>
            <a:br>
              <a:rPr lang="en-US" sz="1140" kern="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140" kern="100" dirty="0">
                <a:latin typeface="Arial" panose="020B0604020202020204" pitchFamily="34" charset="0"/>
                <a:cs typeface="Arial" panose="020B0604020202020204" pitchFamily="34" charset="0"/>
              </a:rPr>
              <a:t>to fortify responsible AI use, operationalization, and performance metrics.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227D243-0954-0062-5A7A-DA49B7DC0101}"/>
              </a:ext>
            </a:extLst>
          </p:cNvPr>
          <p:cNvSpPr txBox="1"/>
          <p:nvPr/>
        </p:nvSpPr>
        <p:spPr>
          <a:xfrm>
            <a:off x="640497" y="10756825"/>
            <a:ext cx="2781892" cy="7111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4658" tIns="47330" rIns="94658" bIns="4733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How will you enable transparency and build trust?  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000" i="1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Learn more about dataset documentation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0959A8E-044D-5A6A-E20C-BB26FB53F89C}"/>
              </a:ext>
            </a:extLst>
          </p:cNvPr>
          <p:cNvSpPr txBox="1"/>
          <p:nvPr/>
        </p:nvSpPr>
        <p:spPr>
          <a:xfrm>
            <a:off x="3803903" y="10737394"/>
            <a:ext cx="2746259" cy="7111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4658" tIns="47330" rIns="94658" bIns="4733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R="0" lvl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1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Will my cloud computing platform protect sensitive data?  </a:t>
            </a:r>
            <a:endParaRPr lang="bg-BG" sz="10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R="0" lvl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10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Learn about confidential computing</a:t>
            </a:r>
          </a:p>
        </p:txBody>
      </p:sp>
      <p:sp>
        <p:nvSpPr>
          <p:cNvPr id="66" name="Text Placeholder 4">
            <a:extLst>
              <a:ext uri="{FF2B5EF4-FFF2-40B4-BE49-F238E27FC236}">
                <a16:creationId xmlns:a16="http://schemas.microsoft.com/office/drawing/2014/main" id="{21B8EA2B-92A5-87C2-C79B-AB17850F623E}"/>
              </a:ext>
            </a:extLst>
          </p:cNvPr>
          <p:cNvSpPr txBox="1">
            <a:spLocks/>
          </p:cNvSpPr>
          <p:nvPr/>
        </p:nvSpPr>
        <p:spPr>
          <a:xfrm>
            <a:off x="548264" y="11770006"/>
            <a:ext cx="5846508" cy="1290500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  <a:defRPr/>
            </a:pPr>
            <a:r>
              <a:rPr lang="en-US" sz="1500" kern="10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 help developing your own AI strategy today</a:t>
            </a:r>
            <a:br>
              <a:rPr lang="bg-BG" sz="1500" kern="10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140" kern="100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lvl="0" indent="0" algn="l" fontAlgn="auto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140" kern="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Microsoft is committed to embedding safety and responsibility into the lifecycle of their AI systems, and to sharing their learnings and best practices with businesses. </a:t>
            </a:r>
          </a:p>
          <a:p>
            <a:pPr marR="0" lvl="0" indent="0" algn="l" fontAlgn="auto">
              <a:lnSpc>
                <a:spcPct val="100000"/>
              </a:lnSpc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140" kern="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 Microsoft partner, we’re ready to apply our knowledge in helping you commercialize these solutions. Talk to us today and let us help you think through your AI questions.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7A4F96B-49C1-F1A8-643B-3B8009FF0C03}"/>
              </a:ext>
            </a:extLst>
          </p:cNvPr>
          <p:cNvSpPr/>
          <p:nvPr/>
        </p:nvSpPr>
        <p:spPr>
          <a:xfrm>
            <a:off x="570197" y="4965976"/>
            <a:ext cx="1802363" cy="1308800"/>
          </a:xfrm>
          <a:prstGeom prst="roundRect">
            <a:avLst/>
          </a:prstGeom>
          <a:noFill/>
          <a:ln w="9525">
            <a:solidFill>
              <a:srgbClr val="056D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B649F12-1F28-0A07-E752-FE37DD8E7C07}"/>
              </a:ext>
            </a:extLst>
          </p:cNvPr>
          <p:cNvSpPr/>
          <p:nvPr/>
        </p:nvSpPr>
        <p:spPr>
          <a:xfrm>
            <a:off x="2606425" y="4963443"/>
            <a:ext cx="1802363" cy="1308800"/>
          </a:xfrm>
          <a:prstGeom prst="roundRect">
            <a:avLst/>
          </a:prstGeom>
          <a:noFill/>
          <a:ln w="9525">
            <a:solidFill>
              <a:srgbClr val="056D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58F74CF0-C802-7B68-968A-F2957449D97A}"/>
              </a:ext>
            </a:extLst>
          </p:cNvPr>
          <p:cNvSpPr/>
          <p:nvPr/>
        </p:nvSpPr>
        <p:spPr>
          <a:xfrm>
            <a:off x="4633216" y="4960039"/>
            <a:ext cx="1802363" cy="1308800"/>
          </a:xfrm>
          <a:prstGeom prst="roundRect">
            <a:avLst/>
          </a:prstGeom>
          <a:noFill/>
          <a:ln w="9525">
            <a:solidFill>
              <a:srgbClr val="056D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365D0BE-E56D-C77B-EF30-1F7DDB4E0AD4}"/>
              </a:ext>
            </a:extLst>
          </p:cNvPr>
          <p:cNvSpPr/>
          <p:nvPr/>
        </p:nvSpPr>
        <p:spPr>
          <a:xfrm>
            <a:off x="579634" y="7730520"/>
            <a:ext cx="1802363" cy="1308800"/>
          </a:xfrm>
          <a:prstGeom prst="roundRect">
            <a:avLst/>
          </a:prstGeom>
          <a:noFill/>
          <a:ln w="9525">
            <a:solidFill>
              <a:srgbClr val="056D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60EC43C-3918-7A13-E47F-EB3B1357837F}"/>
              </a:ext>
            </a:extLst>
          </p:cNvPr>
          <p:cNvSpPr/>
          <p:nvPr/>
        </p:nvSpPr>
        <p:spPr>
          <a:xfrm>
            <a:off x="2615862" y="7715165"/>
            <a:ext cx="1802363" cy="1308800"/>
          </a:xfrm>
          <a:prstGeom prst="roundRect">
            <a:avLst/>
          </a:prstGeom>
          <a:noFill/>
          <a:ln w="9525">
            <a:solidFill>
              <a:srgbClr val="056D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598C220-69B8-2007-3A54-AB0594FEEF6A}"/>
              </a:ext>
            </a:extLst>
          </p:cNvPr>
          <p:cNvSpPr/>
          <p:nvPr/>
        </p:nvSpPr>
        <p:spPr>
          <a:xfrm>
            <a:off x="4642653" y="7711761"/>
            <a:ext cx="1802363" cy="1308800"/>
          </a:xfrm>
          <a:prstGeom prst="roundRect">
            <a:avLst/>
          </a:prstGeom>
          <a:noFill/>
          <a:ln w="9525">
            <a:solidFill>
              <a:srgbClr val="056D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50F688C5-0977-666A-0AED-DE025F9D881D}"/>
              </a:ext>
            </a:extLst>
          </p:cNvPr>
          <p:cNvSpPr/>
          <p:nvPr/>
        </p:nvSpPr>
        <p:spPr>
          <a:xfrm>
            <a:off x="546975" y="10641859"/>
            <a:ext cx="2875414" cy="926048"/>
          </a:xfrm>
          <a:prstGeom prst="roundRect">
            <a:avLst/>
          </a:prstGeom>
          <a:noFill/>
          <a:ln w="9525">
            <a:solidFill>
              <a:srgbClr val="056D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6C5C49C8-439A-DC63-2A54-86DB4B09F6E1}"/>
              </a:ext>
            </a:extLst>
          </p:cNvPr>
          <p:cNvSpPr/>
          <p:nvPr/>
        </p:nvSpPr>
        <p:spPr>
          <a:xfrm>
            <a:off x="3676910" y="10637045"/>
            <a:ext cx="2875414" cy="926048"/>
          </a:xfrm>
          <a:prstGeom prst="roundRect">
            <a:avLst/>
          </a:prstGeom>
          <a:noFill/>
          <a:ln w="9525">
            <a:solidFill>
              <a:srgbClr val="056DB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176194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535386a-10b8-4232-a94c-9d3ed4540ad7">
      <Terms xmlns="http://schemas.microsoft.com/office/infopath/2007/PartnerControls"/>
    </lcf76f155ced4ddcb4097134ff3c332f>
    <TaxCatchAll xmlns="3d7cdd09-fef8-484d-8efb-f073c5fd928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9D3432FEC7444D8BA76D7B01010F81" ma:contentTypeVersion="19" ma:contentTypeDescription="Create a new document." ma:contentTypeScope="" ma:versionID="88752f3cb97e268f873e481d587ed51e">
  <xsd:schema xmlns:xsd="http://www.w3.org/2001/XMLSchema" xmlns:xs="http://www.w3.org/2001/XMLSchema" xmlns:p="http://schemas.microsoft.com/office/2006/metadata/properties" xmlns:ns2="2535386a-10b8-4232-a94c-9d3ed4540ad7" xmlns:ns3="3d7cdd09-fef8-484d-8efb-f073c5fd928a" targetNamespace="http://schemas.microsoft.com/office/2006/metadata/properties" ma:root="true" ma:fieldsID="7cc3bcd9853e6c236c56acffa5290e5f" ns2:_="" ns3:_="">
    <xsd:import namespace="2535386a-10b8-4232-a94c-9d3ed4540ad7"/>
    <xsd:import namespace="3d7cdd09-fef8-484d-8efb-f073c5fd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5386a-10b8-4232-a94c-9d3ed4540a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cdd09-fef8-484d-8efb-f073c5fd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7f06543-e1ef-45cb-94d3-ce3e4e0a5242}" ma:internalName="TaxCatchAll" ma:showField="CatchAllData" ma:web="3d7cdd09-fef8-484d-8efb-f073c5fd92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6D047E-7186-4A4E-B1B4-669F99B4CA18}">
  <ds:schemaRefs>
    <ds:schemaRef ds:uri="http://schemas.openxmlformats.org/package/2006/metadata/core-properties"/>
    <ds:schemaRef ds:uri="http://purl.org/dc/elements/1.1/"/>
    <ds:schemaRef ds:uri="http://purl.org/dc/dcmitype/"/>
    <ds:schemaRef ds:uri="91dde146-1d64-4472-abb4-1dd87af97482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81ae4995-9656-43b3-9004-9b2d2195dcda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B3618F3-636C-412E-B4AE-0523B5963DA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D32324-7F6B-4BA3-9FA0-693C1B51464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361</Words>
  <Application>Microsoft Macintosh PowerPoint</Application>
  <PresentationFormat>Custom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Segoe UI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Hrulev, Milena (Petrova)</dc:creator>
  <cp:lastModifiedBy>Hrulev, Milena (Petrova)</cp:lastModifiedBy>
  <cp:revision>1</cp:revision>
  <dcterms:created xsi:type="dcterms:W3CDTF">2024-02-09T11:04:59Z</dcterms:created>
  <dcterms:modified xsi:type="dcterms:W3CDTF">2024-02-13T11:07:05Z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0x010100759D3432FEC7444D8BA76D7B01010F81</vt:lpwstr>
  </property>
  <property fmtid="{D5CDD505-2E9C-101B-9397-08002B2CF9AE}" pid="3" name="MediaServiceImageTags">
    <vt:lpwstr/>
  </property>
</Properties>
</file>