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sldIdLst>
    <p:sldId id="256" r:id="rId4"/>
    <p:sldId id="257" r:id="rId5"/>
    <p:sldId id="258" r:id="rId6"/>
  </p:sldIdLst>
  <p:sldSz cx="15238413" cy="79740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21A503-B249-864F-B8D8-5FFA5E7E9BE5}" v="13" dt="2024-02-21T17:13:15.5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9"/>
    <p:restoredTop sz="96325"/>
  </p:normalViewPr>
  <p:slideViewPr>
    <p:cSldViewPr snapToGrid="0">
      <p:cViewPr varScale="1">
        <p:scale>
          <a:sx n="114" d="100"/>
          <a:sy n="114" d="100"/>
        </p:scale>
        <p:origin x="17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rulev, Milena (Petrova)" userId="440ae848-7e83-4dd6-8b49-d6a60c3a3cd8" providerId="ADAL" clId="{C73E365B-6E7A-094C-91E0-2693DBD46E87}"/>
    <pc:docChg chg="undo custSel modSld">
      <pc:chgData name="Hrulev, Milena (Petrova)" userId="440ae848-7e83-4dd6-8b49-d6a60c3a3cd8" providerId="ADAL" clId="{C73E365B-6E7A-094C-91E0-2693DBD46E87}" dt="2024-02-12T14:18:43.093" v="48" actId="1035"/>
      <pc:docMkLst>
        <pc:docMk/>
      </pc:docMkLst>
      <pc:sldChg chg="addSp delSp modSp mod">
        <pc:chgData name="Hrulev, Milena (Petrova)" userId="440ae848-7e83-4dd6-8b49-d6a60c3a3cd8" providerId="ADAL" clId="{C73E365B-6E7A-094C-91E0-2693DBD46E87}" dt="2024-02-12T14:17:25.784" v="28" actId="113"/>
        <pc:sldMkLst>
          <pc:docMk/>
          <pc:sldMk cId="1736067398" sldId="256"/>
        </pc:sldMkLst>
        <pc:spChg chg="mod">
          <ac:chgData name="Hrulev, Milena (Petrova)" userId="440ae848-7e83-4dd6-8b49-d6a60c3a3cd8" providerId="ADAL" clId="{C73E365B-6E7A-094C-91E0-2693DBD46E87}" dt="2024-02-12T14:17:25.784" v="28" actId="113"/>
          <ac:spMkLst>
            <pc:docMk/>
            <pc:sldMk cId="1736067398" sldId="256"/>
            <ac:spMk id="6" creationId="{AF2816F3-4D10-D147-6A4F-F2462D2F8314}"/>
          </ac:spMkLst>
        </pc:spChg>
        <pc:spChg chg="mod">
          <ac:chgData name="Hrulev, Milena (Petrova)" userId="440ae848-7e83-4dd6-8b49-d6a60c3a3cd8" providerId="ADAL" clId="{C73E365B-6E7A-094C-91E0-2693DBD46E87}" dt="2024-02-12T14:15:55.130" v="18" actId="208"/>
          <ac:spMkLst>
            <pc:docMk/>
            <pc:sldMk cId="1736067398" sldId="256"/>
            <ac:spMk id="7" creationId="{FCDD1E64-664D-CB6D-D983-6447C4BB1C67}"/>
          </ac:spMkLst>
        </pc:spChg>
        <pc:picChg chg="add mod">
          <ac:chgData name="Hrulev, Milena (Petrova)" userId="440ae848-7e83-4dd6-8b49-d6a60c3a3cd8" providerId="ADAL" clId="{C73E365B-6E7A-094C-91E0-2693DBD46E87}" dt="2024-02-09T13:48:21.927" v="4" actId="1076"/>
          <ac:picMkLst>
            <pc:docMk/>
            <pc:sldMk cId="1736067398" sldId="256"/>
            <ac:picMk id="2" creationId="{92AC9ED9-EE1B-FD85-0F5C-0D9581B658B8}"/>
          </ac:picMkLst>
        </pc:picChg>
        <pc:picChg chg="add mod">
          <ac:chgData name="Hrulev, Milena (Petrova)" userId="440ae848-7e83-4dd6-8b49-d6a60c3a3cd8" providerId="ADAL" clId="{C73E365B-6E7A-094C-91E0-2693DBD46E87}" dt="2024-02-12T14:15:47.631" v="16" actId="167"/>
          <ac:picMkLst>
            <pc:docMk/>
            <pc:sldMk cId="1736067398" sldId="256"/>
            <ac:picMk id="4" creationId="{C4CE9FFA-F29D-4803-F8A9-565541A1F142}"/>
          </ac:picMkLst>
        </pc:picChg>
        <pc:picChg chg="del">
          <ac:chgData name="Hrulev, Milena (Petrova)" userId="440ae848-7e83-4dd6-8b49-d6a60c3a3cd8" providerId="ADAL" clId="{C73E365B-6E7A-094C-91E0-2693DBD46E87}" dt="2024-02-12T14:15:28.580" v="11" actId="478"/>
          <ac:picMkLst>
            <pc:docMk/>
            <pc:sldMk cId="1736067398" sldId="256"/>
            <ac:picMk id="5" creationId="{E80605EC-E03A-A390-17DC-4C259EF4F28F}"/>
          </ac:picMkLst>
        </pc:picChg>
        <pc:picChg chg="del">
          <ac:chgData name="Hrulev, Milena (Petrova)" userId="440ae848-7e83-4dd6-8b49-d6a60c3a3cd8" providerId="ADAL" clId="{C73E365B-6E7A-094C-91E0-2693DBD46E87}" dt="2024-02-09T13:48:14.477" v="0" actId="478"/>
          <ac:picMkLst>
            <pc:docMk/>
            <pc:sldMk cId="1736067398" sldId="256"/>
            <ac:picMk id="10" creationId="{CBBE960D-A776-8BBB-D47F-9C26E92E9AC1}"/>
          </ac:picMkLst>
        </pc:picChg>
      </pc:sldChg>
      <pc:sldChg chg="addSp delSp modSp mod">
        <pc:chgData name="Hrulev, Milena (Petrova)" userId="440ae848-7e83-4dd6-8b49-d6a60c3a3cd8" providerId="ADAL" clId="{C73E365B-6E7A-094C-91E0-2693DBD46E87}" dt="2024-02-12T14:17:44.249" v="29" actId="113"/>
        <pc:sldMkLst>
          <pc:docMk/>
          <pc:sldMk cId="1103728337" sldId="257"/>
        </pc:sldMkLst>
        <pc:spChg chg="mod">
          <ac:chgData name="Hrulev, Milena (Petrova)" userId="440ae848-7e83-4dd6-8b49-d6a60c3a3cd8" providerId="ADAL" clId="{C73E365B-6E7A-094C-91E0-2693DBD46E87}" dt="2024-02-12T14:17:44.249" v="29" actId="113"/>
          <ac:spMkLst>
            <pc:docMk/>
            <pc:sldMk cId="1103728337" sldId="257"/>
            <ac:spMk id="6" creationId="{491CC7C9-09F6-E43E-4910-0F864DDC0FDE}"/>
          </ac:spMkLst>
        </pc:spChg>
        <pc:spChg chg="mod">
          <ac:chgData name="Hrulev, Milena (Petrova)" userId="440ae848-7e83-4dd6-8b49-d6a60c3a3cd8" providerId="ADAL" clId="{C73E365B-6E7A-094C-91E0-2693DBD46E87}" dt="2024-02-12T14:16:22.471" v="26" actId="208"/>
          <ac:spMkLst>
            <pc:docMk/>
            <pc:sldMk cId="1103728337" sldId="257"/>
            <ac:spMk id="13" creationId="{50E591FE-3EE3-034B-B4D2-49758D2AA067}"/>
          </ac:spMkLst>
        </pc:spChg>
        <pc:picChg chg="add mod">
          <ac:chgData name="Hrulev, Milena (Petrova)" userId="440ae848-7e83-4dd6-8b49-d6a60c3a3cd8" providerId="ADAL" clId="{C73E365B-6E7A-094C-91E0-2693DBD46E87}" dt="2024-02-09T13:48:25.645" v="6"/>
          <ac:picMkLst>
            <pc:docMk/>
            <pc:sldMk cId="1103728337" sldId="257"/>
            <ac:picMk id="2" creationId="{B573D826-21BD-768A-F854-4712293A716F}"/>
          </ac:picMkLst>
        </pc:picChg>
        <pc:picChg chg="add mod">
          <ac:chgData name="Hrulev, Milena (Petrova)" userId="440ae848-7e83-4dd6-8b49-d6a60c3a3cd8" providerId="ADAL" clId="{C73E365B-6E7A-094C-91E0-2693DBD46E87}" dt="2024-02-12T14:16:11.568" v="24" actId="167"/>
          <ac:picMkLst>
            <pc:docMk/>
            <pc:sldMk cId="1103728337" sldId="257"/>
            <ac:picMk id="4" creationId="{87853DBC-A016-1833-9569-F792B23FBB6D}"/>
          </ac:picMkLst>
        </pc:picChg>
        <pc:picChg chg="del">
          <ac:chgData name="Hrulev, Milena (Petrova)" userId="440ae848-7e83-4dd6-8b49-d6a60c3a3cd8" providerId="ADAL" clId="{C73E365B-6E7A-094C-91E0-2693DBD46E87}" dt="2024-02-12T14:16:00.571" v="19" actId="478"/>
          <ac:picMkLst>
            <pc:docMk/>
            <pc:sldMk cId="1103728337" sldId="257"/>
            <ac:picMk id="5" creationId="{3A9F106A-DDA7-7194-4694-24AA06FADB3E}"/>
          </ac:picMkLst>
        </pc:picChg>
        <pc:picChg chg="del">
          <ac:chgData name="Hrulev, Milena (Petrova)" userId="440ae848-7e83-4dd6-8b49-d6a60c3a3cd8" providerId="ADAL" clId="{C73E365B-6E7A-094C-91E0-2693DBD46E87}" dt="2024-02-09T13:48:25.134" v="5" actId="478"/>
          <ac:picMkLst>
            <pc:docMk/>
            <pc:sldMk cId="1103728337" sldId="257"/>
            <ac:picMk id="12" creationId="{7D110D97-B2D4-CF8F-3272-73188558FACC}"/>
          </ac:picMkLst>
        </pc:picChg>
      </pc:sldChg>
      <pc:sldChg chg="addSp delSp modSp mod">
        <pc:chgData name="Hrulev, Milena (Petrova)" userId="440ae848-7e83-4dd6-8b49-d6a60c3a3cd8" providerId="ADAL" clId="{C73E365B-6E7A-094C-91E0-2693DBD46E87}" dt="2024-02-12T14:18:43.093" v="48" actId="1035"/>
        <pc:sldMkLst>
          <pc:docMk/>
          <pc:sldMk cId="3283741417" sldId="258"/>
        </pc:sldMkLst>
        <pc:spChg chg="mod">
          <ac:chgData name="Hrulev, Milena (Petrova)" userId="440ae848-7e83-4dd6-8b49-d6a60c3a3cd8" providerId="ADAL" clId="{C73E365B-6E7A-094C-91E0-2693DBD46E87}" dt="2024-02-12T14:18:33.630" v="39" actId="255"/>
          <ac:spMkLst>
            <pc:docMk/>
            <pc:sldMk cId="3283741417" sldId="258"/>
            <ac:spMk id="10" creationId="{01040AA1-133D-F262-A23C-003D34475FBC}"/>
          </ac:spMkLst>
        </pc:spChg>
        <pc:spChg chg="mod">
          <ac:chgData name="Hrulev, Milena (Petrova)" userId="440ae848-7e83-4dd6-8b49-d6a60c3a3cd8" providerId="ADAL" clId="{C73E365B-6E7A-094C-91E0-2693DBD46E87}" dt="2024-02-12T14:18:43.093" v="48" actId="1035"/>
          <ac:spMkLst>
            <pc:docMk/>
            <pc:sldMk cId="3283741417" sldId="258"/>
            <ac:spMk id="13" creationId="{F03015DD-1119-51DF-0336-074D37E5AB48}"/>
          </ac:spMkLst>
        </pc:spChg>
        <pc:spChg chg="mod">
          <ac:chgData name="Hrulev, Milena (Petrova)" userId="440ae848-7e83-4dd6-8b49-d6a60c3a3cd8" providerId="ADAL" clId="{C73E365B-6E7A-094C-91E0-2693DBD46E87}" dt="2024-02-12T14:18:43.093" v="48" actId="1035"/>
          <ac:spMkLst>
            <pc:docMk/>
            <pc:sldMk cId="3283741417" sldId="258"/>
            <ac:spMk id="14" creationId="{C55FA7CE-DA6C-E4B7-A008-6E410DEE4D97}"/>
          </ac:spMkLst>
        </pc:spChg>
        <pc:picChg chg="add mod">
          <ac:chgData name="Hrulev, Milena (Petrova)" userId="440ae848-7e83-4dd6-8b49-d6a60c3a3cd8" providerId="ADAL" clId="{C73E365B-6E7A-094C-91E0-2693DBD46E87}" dt="2024-02-09T13:48:30.912" v="10"/>
          <ac:picMkLst>
            <pc:docMk/>
            <pc:sldMk cId="3283741417" sldId="258"/>
            <ac:picMk id="2" creationId="{F9160965-AC1A-06AE-04FC-059BC111E77F}"/>
          </ac:picMkLst>
        </pc:picChg>
        <pc:picChg chg="add mod">
          <ac:chgData name="Hrulev, Milena (Petrova)" userId="440ae848-7e83-4dd6-8b49-d6a60c3a3cd8" providerId="ADAL" clId="{C73E365B-6E7A-094C-91E0-2693DBD46E87}" dt="2024-02-12T14:18:00.336" v="35" actId="167"/>
          <ac:picMkLst>
            <pc:docMk/>
            <pc:sldMk cId="3283741417" sldId="258"/>
            <ac:picMk id="5" creationId="{782FBBA8-71D4-A956-0A7E-057C5FEC7A46}"/>
          </ac:picMkLst>
        </pc:picChg>
        <pc:picChg chg="del">
          <ac:chgData name="Hrulev, Milena (Petrova)" userId="440ae848-7e83-4dd6-8b49-d6a60c3a3cd8" providerId="ADAL" clId="{C73E365B-6E7A-094C-91E0-2693DBD46E87}" dt="2024-02-09T13:48:30.407" v="9" actId="478"/>
          <ac:picMkLst>
            <pc:docMk/>
            <pc:sldMk cId="3283741417" sldId="258"/>
            <ac:picMk id="5" creationId="{C15BEC60-B814-6336-AFCB-CD50780A8684}"/>
          </ac:picMkLst>
        </pc:picChg>
        <pc:picChg chg="del mod">
          <ac:chgData name="Hrulev, Milena (Petrova)" userId="440ae848-7e83-4dd6-8b49-d6a60c3a3cd8" providerId="ADAL" clId="{C73E365B-6E7A-094C-91E0-2693DBD46E87}" dt="2024-02-12T14:17:47.764" v="30" actId="478"/>
          <ac:picMkLst>
            <pc:docMk/>
            <pc:sldMk cId="3283741417" sldId="258"/>
            <ac:picMk id="12" creationId="{02EC791A-96D5-A4D5-5E73-47AB53A8BEAD}"/>
          </ac:picMkLst>
        </pc:picChg>
      </pc:sldChg>
    </pc:docChg>
  </pc:docChgLst>
  <pc:docChgLst>
    <pc:chgData name="Hrulev, Milena (Petrova)" userId="440ae848-7e83-4dd6-8b49-d6a60c3a3cd8" providerId="ADAL" clId="{AE21A503-B249-864F-B8D8-5FFA5E7E9BE5}"/>
    <pc:docChg chg="undo custSel modSld">
      <pc:chgData name="Hrulev, Milena (Petrova)" userId="440ae848-7e83-4dd6-8b49-d6a60c3a3cd8" providerId="ADAL" clId="{AE21A503-B249-864F-B8D8-5FFA5E7E9BE5}" dt="2024-02-22T15:55:04.712" v="89" actId="1076"/>
      <pc:docMkLst>
        <pc:docMk/>
      </pc:docMkLst>
      <pc:sldChg chg="addSp delSp modSp mod">
        <pc:chgData name="Hrulev, Milena (Petrova)" userId="440ae848-7e83-4dd6-8b49-d6a60c3a3cd8" providerId="ADAL" clId="{AE21A503-B249-864F-B8D8-5FFA5E7E9BE5}" dt="2024-02-21T17:15:59.513" v="81" actId="1036"/>
        <pc:sldMkLst>
          <pc:docMk/>
          <pc:sldMk cId="1736067398" sldId="256"/>
        </pc:sldMkLst>
        <pc:spChg chg="del mod">
          <ac:chgData name="Hrulev, Milena (Petrova)" userId="440ae848-7e83-4dd6-8b49-d6a60c3a3cd8" providerId="ADAL" clId="{AE21A503-B249-864F-B8D8-5FFA5E7E9BE5}" dt="2024-02-21T17:10:52.252" v="25" actId="478"/>
          <ac:spMkLst>
            <pc:docMk/>
            <pc:sldMk cId="1736067398" sldId="256"/>
            <ac:spMk id="6" creationId="{AF2816F3-4D10-D147-6A4F-F2462D2F8314}"/>
          </ac:spMkLst>
        </pc:spChg>
        <pc:spChg chg="del">
          <ac:chgData name="Hrulev, Milena (Petrova)" userId="440ae848-7e83-4dd6-8b49-d6a60c3a3cd8" providerId="ADAL" clId="{AE21A503-B249-864F-B8D8-5FFA5E7E9BE5}" dt="2024-02-21T17:09:54.661" v="9" actId="478"/>
          <ac:spMkLst>
            <pc:docMk/>
            <pc:sldMk cId="1736067398" sldId="256"/>
            <ac:spMk id="7" creationId="{FCDD1E64-664D-CB6D-D983-6447C4BB1C67}"/>
          </ac:spMkLst>
        </pc:spChg>
        <pc:spChg chg="del">
          <ac:chgData name="Hrulev, Milena (Petrova)" userId="440ae848-7e83-4dd6-8b49-d6a60c3a3cd8" providerId="ADAL" clId="{AE21A503-B249-864F-B8D8-5FFA5E7E9BE5}" dt="2024-02-21T17:09:53.236" v="8" actId="478"/>
          <ac:spMkLst>
            <pc:docMk/>
            <pc:sldMk cId="1736067398" sldId="256"/>
            <ac:spMk id="8" creationId="{D677B5D0-C1C6-14BE-A72C-CF33FFE819D7}"/>
          </ac:spMkLst>
        </pc:spChg>
        <pc:spChg chg="del mod">
          <ac:chgData name="Hrulev, Milena (Petrova)" userId="440ae848-7e83-4dd6-8b49-d6a60c3a3cd8" providerId="ADAL" clId="{AE21A503-B249-864F-B8D8-5FFA5E7E9BE5}" dt="2024-02-21T17:11:01.092" v="28" actId="478"/>
          <ac:spMkLst>
            <pc:docMk/>
            <pc:sldMk cId="1736067398" sldId="256"/>
            <ac:spMk id="9" creationId="{9EA59D23-18F6-79B6-B0C9-8A7FFDB05078}"/>
          </ac:spMkLst>
        </pc:spChg>
        <pc:spChg chg="add mod">
          <ac:chgData name="Hrulev, Milena (Petrova)" userId="440ae848-7e83-4dd6-8b49-d6a60c3a3cd8" providerId="ADAL" clId="{AE21A503-B249-864F-B8D8-5FFA5E7E9BE5}" dt="2024-02-21T17:15:59.513" v="81" actId="1036"/>
          <ac:spMkLst>
            <pc:docMk/>
            <pc:sldMk cId="1736067398" sldId="256"/>
            <ac:spMk id="10" creationId="{947A3FF7-C5B4-8172-AD8D-42424B82E5A2}"/>
          </ac:spMkLst>
        </pc:spChg>
        <pc:spChg chg="add del mod">
          <ac:chgData name="Hrulev, Milena (Petrova)" userId="440ae848-7e83-4dd6-8b49-d6a60c3a3cd8" providerId="ADAL" clId="{AE21A503-B249-864F-B8D8-5FFA5E7E9BE5}" dt="2024-02-21T17:11:48.371" v="40" actId="478"/>
          <ac:spMkLst>
            <pc:docMk/>
            <pc:sldMk cId="1736067398" sldId="256"/>
            <ac:spMk id="12" creationId="{31DA8F35-7715-BA77-A782-AE2498FB0BFD}"/>
          </ac:spMkLst>
        </pc:spChg>
        <pc:picChg chg="del">
          <ac:chgData name="Hrulev, Milena (Petrova)" userId="440ae848-7e83-4dd6-8b49-d6a60c3a3cd8" providerId="ADAL" clId="{AE21A503-B249-864F-B8D8-5FFA5E7E9BE5}" dt="2024-02-21T17:09:28.231" v="0" actId="478"/>
          <ac:picMkLst>
            <pc:docMk/>
            <pc:sldMk cId="1736067398" sldId="256"/>
            <ac:picMk id="4" creationId="{C4CE9FFA-F29D-4803-F8A9-565541A1F142}"/>
          </ac:picMkLst>
        </pc:picChg>
        <pc:picChg chg="add mod">
          <ac:chgData name="Hrulev, Milena (Petrova)" userId="440ae848-7e83-4dd6-8b49-d6a60c3a3cd8" providerId="ADAL" clId="{AE21A503-B249-864F-B8D8-5FFA5E7E9BE5}" dt="2024-02-21T17:15:55.643" v="70" actId="1076"/>
          <ac:picMkLst>
            <pc:docMk/>
            <pc:sldMk cId="1736067398" sldId="256"/>
            <ac:picMk id="5" creationId="{408DBE2E-EEDC-5443-4FFA-7AB71ECB5EA7}"/>
          </ac:picMkLst>
        </pc:picChg>
        <pc:picChg chg="add del mod">
          <ac:chgData name="Hrulev, Milena (Petrova)" userId="440ae848-7e83-4dd6-8b49-d6a60c3a3cd8" providerId="ADAL" clId="{AE21A503-B249-864F-B8D8-5FFA5E7E9BE5}" dt="2024-02-21T17:11:58.312" v="43" actId="478"/>
          <ac:picMkLst>
            <pc:docMk/>
            <pc:sldMk cId="1736067398" sldId="256"/>
            <ac:picMk id="11" creationId="{826F79DA-1EDB-7A2B-3B6B-4E7AFD43B212}"/>
          </ac:picMkLst>
        </pc:picChg>
        <pc:picChg chg="add del mod">
          <ac:chgData name="Hrulev, Milena (Petrova)" userId="440ae848-7e83-4dd6-8b49-d6a60c3a3cd8" providerId="ADAL" clId="{AE21A503-B249-864F-B8D8-5FFA5E7E9BE5}" dt="2024-02-21T17:11:48.371" v="40" actId="478"/>
          <ac:picMkLst>
            <pc:docMk/>
            <pc:sldMk cId="1736067398" sldId="256"/>
            <ac:picMk id="13" creationId="{1C7355D5-39AC-2084-7749-349B591C7EF1}"/>
          </ac:picMkLst>
        </pc:picChg>
        <pc:picChg chg="add mod">
          <ac:chgData name="Hrulev, Milena (Petrova)" userId="440ae848-7e83-4dd6-8b49-d6a60c3a3cd8" providerId="ADAL" clId="{AE21A503-B249-864F-B8D8-5FFA5E7E9BE5}" dt="2024-02-21T17:12:03.401" v="44" actId="1076"/>
          <ac:picMkLst>
            <pc:docMk/>
            <pc:sldMk cId="1736067398" sldId="256"/>
            <ac:picMk id="14" creationId="{2520ED5C-28F5-905C-7C02-D126766027FC}"/>
          </ac:picMkLst>
        </pc:picChg>
      </pc:sldChg>
      <pc:sldChg chg="addSp delSp modSp mod">
        <pc:chgData name="Hrulev, Milena (Petrova)" userId="440ae848-7e83-4dd6-8b49-d6a60c3a3cd8" providerId="ADAL" clId="{AE21A503-B249-864F-B8D8-5FFA5E7E9BE5}" dt="2024-02-22T15:55:04.712" v="89" actId="1076"/>
        <pc:sldMkLst>
          <pc:docMk/>
          <pc:sldMk cId="1103728337" sldId="257"/>
        </pc:sldMkLst>
        <pc:spChg chg="del">
          <ac:chgData name="Hrulev, Milena (Petrova)" userId="440ae848-7e83-4dd6-8b49-d6a60c3a3cd8" providerId="ADAL" clId="{AE21A503-B249-864F-B8D8-5FFA5E7E9BE5}" dt="2024-02-21T17:12:40.206" v="49" actId="478"/>
          <ac:spMkLst>
            <pc:docMk/>
            <pc:sldMk cId="1103728337" sldId="257"/>
            <ac:spMk id="6" creationId="{491CC7C9-09F6-E43E-4910-0F864DDC0FDE}"/>
          </ac:spMkLst>
        </pc:spChg>
        <pc:spChg chg="add mod">
          <ac:chgData name="Hrulev, Milena (Petrova)" userId="440ae848-7e83-4dd6-8b49-d6a60c3a3cd8" providerId="ADAL" clId="{AE21A503-B249-864F-B8D8-5FFA5E7E9BE5}" dt="2024-02-22T15:55:04.712" v="89" actId="1076"/>
          <ac:spMkLst>
            <pc:docMk/>
            <pc:sldMk cId="1103728337" sldId="257"/>
            <ac:spMk id="8" creationId="{B5A95FE4-831D-1E2C-2604-F082FC2806F0}"/>
          </ac:spMkLst>
        </pc:spChg>
        <pc:spChg chg="del">
          <ac:chgData name="Hrulev, Milena (Petrova)" userId="440ae848-7e83-4dd6-8b49-d6a60c3a3cd8" providerId="ADAL" clId="{AE21A503-B249-864F-B8D8-5FFA5E7E9BE5}" dt="2024-02-21T17:12:15.203" v="45" actId="478"/>
          <ac:spMkLst>
            <pc:docMk/>
            <pc:sldMk cId="1103728337" sldId="257"/>
            <ac:spMk id="11" creationId="{09F5297E-B821-E344-E58D-E4DBB7038CAC}"/>
          </ac:spMkLst>
        </pc:spChg>
        <pc:spChg chg="del">
          <ac:chgData name="Hrulev, Milena (Petrova)" userId="440ae848-7e83-4dd6-8b49-d6a60c3a3cd8" providerId="ADAL" clId="{AE21A503-B249-864F-B8D8-5FFA5E7E9BE5}" dt="2024-02-21T17:10:14.798" v="16" actId="478"/>
          <ac:spMkLst>
            <pc:docMk/>
            <pc:sldMk cId="1103728337" sldId="257"/>
            <ac:spMk id="13" creationId="{50E591FE-3EE3-034B-B4D2-49758D2AA067}"/>
          </ac:spMkLst>
        </pc:spChg>
        <pc:spChg chg="del">
          <ac:chgData name="Hrulev, Milena (Petrova)" userId="440ae848-7e83-4dd6-8b49-d6a60c3a3cd8" providerId="ADAL" clId="{AE21A503-B249-864F-B8D8-5FFA5E7E9BE5}" dt="2024-02-21T17:10:14.798" v="16" actId="478"/>
          <ac:spMkLst>
            <pc:docMk/>
            <pc:sldMk cId="1103728337" sldId="257"/>
            <ac:spMk id="14" creationId="{C47F00CC-5F73-708E-4C65-F9AB76822E95}"/>
          </ac:spMkLst>
        </pc:spChg>
        <pc:picChg chg="del">
          <ac:chgData name="Hrulev, Milena (Petrova)" userId="440ae848-7e83-4dd6-8b49-d6a60c3a3cd8" providerId="ADAL" clId="{AE21A503-B249-864F-B8D8-5FFA5E7E9BE5}" dt="2024-02-21T17:09:32.590" v="1" actId="478"/>
          <ac:picMkLst>
            <pc:docMk/>
            <pc:sldMk cId="1103728337" sldId="257"/>
            <ac:picMk id="4" creationId="{87853DBC-A016-1833-9569-F792B23FBB6D}"/>
          </ac:picMkLst>
        </pc:picChg>
        <pc:picChg chg="add mod">
          <ac:chgData name="Hrulev, Milena (Petrova)" userId="440ae848-7e83-4dd6-8b49-d6a60c3a3cd8" providerId="ADAL" clId="{AE21A503-B249-864F-B8D8-5FFA5E7E9BE5}" dt="2024-02-21T17:10:10.276" v="15" actId="167"/>
          <ac:picMkLst>
            <pc:docMk/>
            <pc:sldMk cId="1103728337" sldId="257"/>
            <ac:picMk id="5" creationId="{992CF31B-9C1F-F2A7-0E92-796A8AD36F14}"/>
          </ac:picMkLst>
        </pc:picChg>
        <pc:picChg chg="add mod">
          <ac:chgData name="Hrulev, Milena (Petrova)" userId="440ae848-7e83-4dd6-8b49-d6a60c3a3cd8" providerId="ADAL" clId="{AE21A503-B249-864F-B8D8-5FFA5E7E9BE5}" dt="2024-02-21T17:13:04.046" v="56" actId="1038"/>
          <ac:picMkLst>
            <pc:docMk/>
            <pc:sldMk cId="1103728337" sldId="257"/>
            <ac:picMk id="7" creationId="{99DDA678-58E9-B6A1-FE8C-DFFAA63061B4}"/>
          </ac:picMkLst>
        </pc:picChg>
      </pc:sldChg>
      <pc:sldChg chg="addSp delSp modSp mod">
        <pc:chgData name="Hrulev, Milena (Petrova)" userId="440ae848-7e83-4dd6-8b49-d6a60c3a3cd8" providerId="ADAL" clId="{AE21A503-B249-864F-B8D8-5FFA5E7E9BE5}" dt="2024-02-21T17:13:41.445" v="67" actId="20577"/>
        <pc:sldMkLst>
          <pc:docMk/>
          <pc:sldMk cId="3283741417" sldId="258"/>
        </pc:sldMkLst>
        <pc:spChg chg="del">
          <ac:chgData name="Hrulev, Milena (Petrova)" userId="440ae848-7e83-4dd6-8b49-d6a60c3a3cd8" providerId="ADAL" clId="{AE21A503-B249-864F-B8D8-5FFA5E7E9BE5}" dt="2024-02-21T17:12:22.226" v="47" actId="478"/>
          <ac:spMkLst>
            <pc:docMk/>
            <pc:sldMk cId="3283741417" sldId="258"/>
            <ac:spMk id="4" creationId="{40F5EF74-165A-C81B-B0CB-F34B3D26D28A}"/>
          </ac:spMkLst>
        </pc:spChg>
        <pc:spChg chg="add mod">
          <ac:chgData name="Hrulev, Milena (Petrova)" userId="440ae848-7e83-4dd6-8b49-d6a60c3a3cd8" providerId="ADAL" clId="{AE21A503-B249-864F-B8D8-5FFA5E7E9BE5}" dt="2024-02-21T17:13:41.445" v="67" actId="20577"/>
          <ac:spMkLst>
            <pc:docMk/>
            <pc:sldMk cId="3283741417" sldId="258"/>
            <ac:spMk id="8" creationId="{1283AF48-855C-0A14-B05F-90804FFA8794}"/>
          </ac:spMkLst>
        </pc:spChg>
        <pc:spChg chg="del">
          <ac:chgData name="Hrulev, Milena (Petrova)" userId="440ae848-7e83-4dd6-8b49-d6a60c3a3cd8" providerId="ADAL" clId="{AE21A503-B249-864F-B8D8-5FFA5E7E9BE5}" dt="2024-02-21T17:13:07.577" v="57" actId="478"/>
          <ac:spMkLst>
            <pc:docMk/>
            <pc:sldMk cId="3283741417" sldId="258"/>
            <ac:spMk id="10" creationId="{01040AA1-133D-F262-A23C-003D34475FBC}"/>
          </ac:spMkLst>
        </pc:spChg>
        <pc:spChg chg="del">
          <ac:chgData name="Hrulev, Milena (Petrova)" userId="440ae848-7e83-4dd6-8b49-d6a60c3a3cd8" providerId="ADAL" clId="{AE21A503-B249-864F-B8D8-5FFA5E7E9BE5}" dt="2024-02-21T17:10:32.890" v="23" actId="478"/>
          <ac:spMkLst>
            <pc:docMk/>
            <pc:sldMk cId="3283741417" sldId="258"/>
            <ac:spMk id="13" creationId="{F03015DD-1119-51DF-0336-074D37E5AB48}"/>
          </ac:spMkLst>
        </pc:spChg>
        <pc:spChg chg="del">
          <ac:chgData name="Hrulev, Milena (Petrova)" userId="440ae848-7e83-4dd6-8b49-d6a60c3a3cd8" providerId="ADAL" clId="{AE21A503-B249-864F-B8D8-5FFA5E7E9BE5}" dt="2024-02-21T17:10:32.890" v="23" actId="478"/>
          <ac:spMkLst>
            <pc:docMk/>
            <pc:sldMk cId="3283741417" sldId="258"/>
            <ac:spMk id="14" creationId="{C55FA7CE-DA6C-E4B7-A008-6E410DEE4D97}"/>
          </ac:spMkLst>
        </pc:spChg>
        <pc:picChg chg="del">
          <ac:chgData name="Hrulev, Milena (Petrova)" userId="440ae848-7e83-4dd6-8b49-d6a60c3a3cd8" providerId="ADAL" clId="{AE21A503-B249-864F-B8D8-5FFA5E7E9BE5}" dt="2024-02-21T17:09:34.163" v="2" actId="478"/>
          <ac:picMkLst>
            <pc:docMk/>
            <pc:sldMk cId="3283741417" sldId="258"/>
            <ac:picMk id="5" creationId="{782FBBA8-71D4-A956-0A7E-057C5FEC7A46}"/>
          </ac:picMkLst>
        </pc:picChg>
        <pc:picChg chg="add mod">
          <ac:chgData name="Hrulev, Milena (Petrova)" userId="440ae848-7e83-4dd6-8b49-d6a60c3a3cd8" providerId="ADAL" clId="{AE21A503-B249-864F-B8D8-5FFA5E7E9BE5}" dt="2024-02-21T17:10:29.723" v="22" actId="167"/>
          <ac:picMkLst>
            <pc:docMk/>
            <pc:sldMk cId="3283741417" sldId="258"/>
            <ac:picMk id="6" creationId="{72025E6D-784E-FCDD-9147-DAC309B150BF}"/>
          </ac:picMkLst>
        </pc:picChg>
        <pc:picChg chg="add mod">
          <ac:chgData name="Hrulev, Milena (Petrova)" userId="440ae848-7e83-4dd6-8b49-d6a60c3a3cd8" providerId="ADAL" clId="{AE21A503-B249-864F-B8D8-5FFA5E7E9BE5}" dt="2024-02-21T17:12:22.596" v="48"/>
          <ac:picMkLst>
            <pc:docMk/>
            <pc:sldMk cId="3283741417" sldId="258"/>
            <ac:picMk id="7" creationId="{741ACF66-3B68-FB47-D39D-2F0B518AF67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802" y="1305007"/>
            <a:ext cx="11428810" cy="2776138"/>
          </a:xfrm>
        </p:spPr>
        <p:txBody>
          <a:bodyPr anchor="b"/>
          <a:lstStyle>
            <a:lvl1pPr algn="ctr"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802" y="4188203"/>
            <a:ext cx="11428810" cy="1925207"/>
          </a:xfrm>
        </p:spPr>
        <p:txBody>
          <a:bodyPr/>
          <a:lstStyle>
            <a:lvl1pPr marL="0" indent="0" algn="ctr">
              <a:buNone/>
              <a:defRPr sz="2790"/>
            </a:lvl1pPr>
            <a:lvl2pPr marL="531586" indent="0" algn="ctr">
              <a:buNone/>
              <a:defRPr sz="2325"/>
            </a:lvl2pPr>
            <a:lvl3pPr marL="1063173" indent="0" algn="ctr">
              <a:buNone/>
              <a:defRPr sz="2093"/>
            </a:lvl3pPr>
            <a:lvl4pPr marL="1594759" indent="0" algn="ctr">
              <a:buNone/>
              <a:defRPr sz="1860"/>
            </a:lvl4pPr>
            <a:lvl5pPr marL="2126346" indent="0" algn="ctr">
              <a:buNone/>
              <a:defRPr sz="1860"/>
            </a:lvl5pPr>
            <a:lvl6pPr marL="2657932" indent="0" algn="ctr">
              <a:buNone/>
              <a:defRPr sz="1860"/>
            </a:lvl6pPr>
            <a:lvl7pPr marL="3189519" indent="0" algn="ctr">
              <a:buNone/>
              <a:defRPr sz="1860"/>
            </a:lvl7pPr>
            <a:lvl8pPr marL="3721105" indent="0" algn="ctr">
              <a:buNone/>
              <a:defRPr sz="1860"/>
            </a:lvl8pPr>
            <a:lvl9pPr marL="4252692" indent="0" algn="ctr">
              <a:buNone/>
              <a:defRPr sz="186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441217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615740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4989" y="424543"/>
            <a:ext cx="3285783" cy="675760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641" y="424543"/>
            <a:ext cx="9666868" cy="67576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4426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211880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04" y="1987967"/>
            <a:ext cx="13143131" cy="3316967"/>
          </a:xfrm>
        </p:spPr>
        <p:txBody>
          <a:bodyPr anchor="b"/>
          <a:lstStyle>
            <a:lvl1pPr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704" y="5336314"/>
            <a:ext cx="13143131" cy="1744315"/>
          </a:xfrm>
        </p:spPr>
        <p:txBody>
          <a:bodyPr/>
          <a:lstStyle>
            <a:lvl1pPr marL="0" indent="0">
              <a:buNone/>
              <a:defRPr sz="2790">
                <a:solidFill>
                  <a:schemeClr val="tx1">
                    <a:tint val="82000"/>
                  </a:schemeClr>
                </a:solidFill>
              </a:defRPr>
            </a:lvl1pPr>
            <a:lvl2pPr marL="531586" indent="0">
              <a:buNone/>
              <a:defRPr sz="2325">
                <a:solidFill>
                  <a:schemeClr val="tx1">
                    <a:tint val="82000"/>
                  </a:schemeClr>
                </a:solidFill>
              </a:defRPr>
            </a:lvl2pPr>
            <a:lvl3pPr marL="1063173" indent="0">
              <a:buNone/>
              <a:defRPr sz="2093">
                <a:solidFill>
                  <a:schemeClr val="tx1">
                    <a:tint val="82000"/>
                  </a:schemeClr>
                </a:solidFill>
              </a:defRPr>
            </a:lvl3pPr>
            <a:lvl4pPr marL="1594759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4pPr>
            <a:lvl5pPr marL="2126346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5pPr>
            <a:lvl6pPr marL="2657932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6pPr>
            <a:lvl7pPr marL="3189519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7pPr>
            <a:lvl8pPr marL="3721105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8pPr>
            <a:lvl9pPr marL="4252692" indent="0">
              <a:buNone/>
              <a:defRPr sz="18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376355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641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4446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1151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424543"/>
            <a:ext cx="13143131" cy="154127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626" y="1954742"/>
            <a:ext cx="6446562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26" y="2912730"/>
            <a:ext cx="6446562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4447" y="1954742"/>
            <a:ext cx="6478310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4447" y="2912730"/>
            <a:ext cx="6478310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935834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443036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271387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310" y="1148111"/>
            <a:ext cx="7714447" cy="5666718"/>
          </a:xfrm>
        </p:spPr>
        <p:txBody>
          <a:bodyPr/>
          <a:lstStyle>
            <a:lvl1pPr>
              <a:defRPr sz="3721"/>
            </a:lvl1pPr>
            <a:lvl2pPr>
              <a:defRPr sz="3256"/>
            </a:lvl2pPr>
            <a:lvl3pPr>
              <a:defRPr sz="2790"/>
            </a:lvl3pPr>
            <a:lvl4pPr>
              <a:defRPr sz="2325"/>
            </a:lvl4pPr>
            <a:lvl5pPr>
              <a:defRPr sz="2325"/>
            </a:lvl5pPr>
            <a:lvl6pPr>
              <a:defRPr sz="2325"/>
            </a:lvl6pPr>
            <a:lvl7pPr>
              <a:defRPr sz="2325"/>
            </a:lvl7pPr>
            <a:lvl8pPr>
              <a:defRPr sz="2325"/>
            </a:lvl8pPr>
            <a:lvl9pPr>
              <a:defRPr sz="23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274722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310" y="1148111"/>
            <a:ext cx="7714447" cy="5666718"/>
          </a:xfrm>
        </p:spPr>
        <p:txBody>
          <a:bodyPr anchor="t"/>
          <a:lstStyle>
            <a:lvl1pPr marL="0" indent="0">
              <a:buNone/>
              <a:defRPr sz="3721"/>
            </a:lvl1pPr>
            <a:lvl2pPr marL="531586" indent="0">
              <a:buNone/>
              <a:defRPr sz="3256"/>
            </a:lvl2pPr>
            <a:lvl3pPr marL="1063173" indent="0">
              <a:buNone/>
              <a:defRPr sz="2790"/>
            </a:lvl3pPr>
            <a:lvl4pPr marL="1594759" indent="0">
              <a:buNone/>
              <a:defRPr sz="2325"/>
            </a:lvl4pPr>
            <a:lvl5pPr marL="2126346" indent="0">
              <a:buNone/>
              <a:defRPr sz="2325"/>
            </a:lvl5pPr>
            <a:lvl6pPr marL="2657932" indent="0">
              <a:buNone/>
              <a:defRPr sz="2325"/>
            </a:lvl6pPr>
            <a:lvl7pPr marL="3189519" indent="0">
              <a:buNone/>
              <a:defRPr sz="2325"/>
            </a:lvl7pPr>
            <a:lvl8pPr marL="3721105" indent="0">
              <a:buNone/>
              <a:defRPr sz="2325"/>
            </a:lvl8pPr>
            <a:lvl9pPr marL="4252692" indent="0">
              <a:buNone/>
              <a:defRPr sz="232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944413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424543"/>
            <a:ext cx="13143131" cy="1541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2122712"/>
            <a:ext cx="13143131" cy="5059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1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520625-E0A9-2843-AC8C-3DFC692F215F}" type="datetimeFigureOut">
              <a:rPr lang="en-BG" smtClean="0"/>
              <a:t>22.02.24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7390729"/>
            <a:ext cx="5142964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1B51EE-061E-4C40-8225-4C5B86456F3F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07991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3173" rtl="0" eaLnBrk="1" latinLnBrk="0" hangingPunct="1">
        <a:lnSpc>
          <a:spcPct val="90000"/>
        </a:lnSpc>
        <a:spcBef>
          <a:spcPct val="0"/>
        </a:spcBef>
        <a:buNone/>
        <a:defRPr sz="51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793" indent="-265793" algn="l" defTabSz="1063173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380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90" kern="1200">
          <a:solidFill>
            <a:schemeClr val="tx1"/>
          </a:solidFill>
          <a:latin typeface="+mn-lt"/>
          <a:ea typeface="+mn-ea"/>
          <a:cs typeface="+mn-cs"/>
        </a:defRPr>
      </a:lvl2pPr>
      <a:lvl3pPr marL="1328966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860553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2139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372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5312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898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848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8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173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75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34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93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51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1105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69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sitting on a bench with a computer&#10;&#10;Description automatically generated">
            <a:extLst>
              <a:ext uri="{FF2B5EF4-FFF2-40B4-BE49-F238E27FC236}">
                <a16:creationId xmlns:a16="http://schemas.microsoft.com/office/drawing/2014/main" id="{408DBE2E-EEDC-5443-4FFA-7AB71ECB5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" y="0"/>
            <a:ext cx="15236971" cy="797401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2AC9ED9-EE1B-FD85-0F5C-0D9581B65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5879" y="863443"/>
            <a:ext cx="2953965" cy="1323987"/>
          </a:xfrm>
          <a:prstGeom prst="rect">
            <a:avLst/>
          </a:prstGeom>
        </p:spPr>
      </p:pic>
      <p:sp>
        <p:nvSpPr>
          <p:cNvPr id="10" name="Title 3">
            <a:extLst>
              <a:ext uri="{FF2B5EF4-FFF2-40B4-BE49-F238E27FC236}">
                <a16:creationId xmlns:a16="http://schemas.microsoft.com/office/drawing/2014/main" id="{947A3FF7-C5B4-8172-AD8D-42424B82E5A2}"/>
              </a:ext>
            </a:extLst>
          </p:cNvPr>
          <p:cNvSpPr txBox="1">
            <a:spLocks/>
          </p:cNvSpPr>
          <p:nvPr/>
        </p:nvSpPr>
        <p:spPr>
          <a:xfrm>
            <a:off x="673134" y="3007034"/>
            <a:ext cx="9478892" cy="289429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 your future</a:t>
            </a:r>
          </a:p>
          <a:p>
            <a:pPr algn="l"/>
            <a:r>
              <a:rPr lang="en-US" sz="40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migrating VMware workloads</a:t>
            </a:r>
          </a:p>
          <a:p>
            <a:pPr algn="l"/>
            <a:r>
              <a:rPr lang="en-US" sz="40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cloud with</a:t>
            </a:r>
          </a:p>
          <a:p>
            <a:pPr algn="l"/>
            <a:r>
              <a:rPr lang="en-US" sz="4000" spc="3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PartnerNameHere</a:t>
            </a:r>
            <a:r>
              <a:rPr lang="en-US" sz="4000" spc="3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0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​and</a:t>
            </a:r>
          </a:p>
          <a:p>
            <a:pPr algn="l"/>
            <a:r>
              <a:rPr lang="en-US" sz="40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Microsoft Azure.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520ED5C-28F5-905C-7C02-D126766027F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00367" y="1082618"/>
            <a:ext cx="2815866" cy="88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067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standing next to a person standing next to a person standing in front of a computer&#10;&#10;Description automatically generated">
            <a:extLst>
              <a:ext uri="{FF2B5EF4-FFF2-40B4-BE49-F238E27FC236}">
                <a16:creationId xmlns:a16="http://schemas.microsoft.com/office/drawing/2014/main" id="{992CF31B-9C1F-F2A7-0E92-796A8AD36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379"/>
            <a:ext cx="15237691" cy="797439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573D826-21BD-768A-F854-4712293A71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5879" y="863443"/>
            <a:ext cx="2953965" cy="13239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DDA678-58E9-B6A1-FE8C-DFFAA63061B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26493" y="1082618"/>
            <a:ext cx="2815866" cy="885635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B5A95FE4-831D-1E2C-2604-F082FC2806F0}"/>
              </a:ext>
            </a:extLst>
          </p:cNvPr>
          <p:cNvSpPr txBox="1">
            <a:spLocks/>
          </p:cNvSpPr>
          <p:nvPr/>
        </p:nvSpPr>
        <p:spPr>
          <a:xfrm>
            <a:off x="726493" y="3412274"/>
            <a:ext cx="9363158" cy="264073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Discover all </a:t>
            </a:r>
            <a: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achieve</a:t>
            </a:r>
            <a:br>
              <a:rPr lang="en-US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your VMware workloads </a:t>
            </a:r>
            <a:b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Azure with  </a:t>
            </a:r>
            <a:r>
              <a:rPr lang="en-US" sz="40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PartnerNameHere</a:t>
            </a:r>
            <a:b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Microsoft.</a:t>
            </a:r>
          </a:p>
        </p:txBody>
      </p:sp>
    </p:spTree>
    <p:extLst>
      <p:ext uri="{BB962C8B-B14F-4D97-AF65-F5344CB8AC3E}">
        <p14:creationId xmlns:p14="http://schemas.microsoft.com/office/powerpoint/2010/main" val="1103728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72025E6D-784E-FCDD-9147-DAC309B15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379"/>
            <a:ext cx="15237691" cy="797439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9160965-AC1A-06AE-04FC-059BC111E7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5879" y="863443"/>
            <a:ext cx="2953965" cy="13239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1ACF66-3B68-FB47-D39D-2F0B518AF67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00367" y="1082618"/>
            <a:ext cx="2815866" cy="885635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1283AF48-855C-0A14-B05F-90804FFA8794}"/>
              </a:ext>
            </a:extLst>
          </p:cNvPr>
          <p:cNvSpPr txBox="1">
            <a:spLocks/>
          </p:cNvSpPr>
          <p:nvPr/>
        </p:nvSpPr>
        <p:spPr>
          <a:xfrm>
            <a:off x="700367" y="2981144"/>
            <a:ext cx="10594685" cy="280543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en-US" sz="4000" b="1" dirty="0">
                <a:solidFill>
                  <a:srgbClr val="FFFFFF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Accelerate cloud migration</a:t>
            </a:r>
          </a:p>
          <a:p>
            <a:pPr algn="l">
              <a:lnSpc>
                <a:spcPct val="110000"/>
              </a:lnSpc>
            </a:pPr>
            <a:r>
              <a:rPr lang="en-US" sz="4000" dirty="0">
                <a:solidFill>
                  <a:srgbClr val="FFFFFF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and modernize applications</a:t>
            </a:r>
          </a:p>
          <a:p>
            <a:pPr algn="l">
              <a:lnSpc>
                <a:spcPct val="110000"/>
              </a:lnSpc>
            </a:pPr>
            <a:r>
              <a:rPr lang="en-US" sz="4000" dirty="0">
                <a:solidFill>
                  <a:srgbClr val="FFFFFF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at your pace with </a:t>
            </a:r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[</a:t>
            </a:r>
            <a:r>
              <a:rPr lang="en-US" sz="4000" dirty="0" err="1">
                <a:solidFill>
                  <a:srgbClr val="FFFF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PartnerNameHere</a:t>
            </a:r>
            <a:r>
              <a:rPr lang="en-US" sz="4000" dirty="0">
                <a:solidFill>
                  <a:srgbClr val="FFFF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]</a:t>
            </a:r>
            <a:endParaRPr lang="en-US" sz="4000" dirty="0">
              <a:solidFill>
                <a:srgbClr val="FFFFFF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</a:pPr>
            <a:r>
              <a:rPr lang="en-US" sz="4000" dirty="0">
                <a:solidFill>
                  <a:srgbClr val="FFFFFF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and Azure VMware Solution</a:t>
            </a:r>
            <a:r>
              <a:rPr lang="en-US" sz="40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741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7cdd09-fef8-484d-8efb-f073c5fd928a" xsi:nil="true"/>
    <lcf76f155ced4ddcb4097134ff3c332f xmlns="2535386a-10b8-4232-a94c-9d3ed4540ad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E0FECFD-3188-4162-89B7-D61284101F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D77FCE-5423-4539-9644-C86485F48C2F}"/>
</file>

<file path=customXml/itemProps3.xml><?xml version="1.0" encoding="utf-8"?>
<ds:datastoreItem xmlns:ds="http://schemas.openxmlformats.org/officeDocument/2006/customXml" ds:itemID="{9C67AD3F-9E1D-4DA9-8406-D6933CDB3DC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53</Words>
  <Application>Microsoft Macintosh PowerPoint</Application>
  <PresentationFormat>Custom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Hrulev, Milena (Petrova)</dc:creator>
  <cp:lastModifiedBy>Hrulev, Milena (Petrova)</cp:lastModifiedBy>
  <cp:revision>1</cp:revision>
  <dcterms:created xsi:type="dcterms:W3CDTF">2024-02-08T14:49:28Z</dcterms:created>
  <dcterms:modified xsi:type="dcterms:W3CDTF">2024-02-22T15:55:08Z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</Properties>
</file>