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sldIdLst>
    <p:sldId id="257" r:id="rId5"/>
    <p:sldId id="258" r:id="rId6"/>
    <p:sldId id="259" r:id="rId7"/>
  </p:sldIdLst>
  <p:sldSz cx="13716000" cy="13716000"/>
  <p:notesSz cx="15240000" cy="79756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4953" userDrawn="1">
          <p15:clr>
            <a:srgbClr val="A4A3A4"/>
          </p15:clr>
        </p15:guide>
        <p15:guide id="2" pos="19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A9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350136-3A69-E844-AE81-3636866304A8}" v="13" dt="2024-02-21T17:02:34.549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2"/>
    <p:restoredTop sz="94719"/>
  </p:normalViewPr>
  <p:slideViewPr>
    <p:cSldViewPr snapToGrid="0">
      <p:cViewPr>
        <p:scale>
          <a:sx n="66" d="100"/>
          <a:sy n="66" d="100"/>
        </p:scale>
        <p:origin x="3080" y="624"/>
      </p:cViewPr>
      <p:guideLst>
        <p:guide orient="horz" pos="4953"/>
        <p:guide pos="19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rulev, Milena (Petrova)" userId="440ae848-7e83-4dd6-8b49-d6a60c3a3cd8" providerId="ADAL" clId="{6437AF3C-4B6F-8D41-B1D6-3E5DBD17E3FA}"/>
    <pc:docChg chg="undo custSel modSld">
      <pc:chgData name="Hrulev, Milena (Petrova)" userId="440ae848-7e83-4dd6-8b49-d6a60c3a3cd8" providerId="ADAL" clId="{6437AF3C-4B6F-8D41-B1D6-3E5DBD17E3FA}" dt="2024-02-12T14:14:50.610" v="135" actId="167"/>
      <pc:docMkLst>
        <pc:docMk/>
      </pc:docMkLst>
      <pc:sldChg chg="addSp delSp modSp mod">
        <pc:chgData name="Hrulev, Milena (Petrova)" userId="440ae848-7e83-4dd6-8b49-d6a60c3a3cd8" providerId="ADAL" clId="{6437AF3C-4B6F-8D41-B1D6-3E5DBD17E3FA}" dt="2024-02-12T13:28:11.001" v="65" actId="1076"/>
        <pc:sldMkLst>
          <pc:docMk/>
          <pc:sldMk cId="3916844721" sldId="257"/>
        </pc:sldMkLst>
        <pc:spChg chg="mod">
          <ac:chgData name="Hrulev, Milena (Petrova)" userId="440ae848-7e83-4dd6-8b49-d6a60c3a3cd8" providerId="ADAL" clId="{6437AF3C-4B6F-8D41-B1D6-3E5DBD17E3FA}" dt="2024-02-12T13:28:06.690" v="64" actId="20577"/>
          <ac:spMkLst>
            <pc:docMk/>
            <pc:sldMk cId="3916844721" sldId="257"/>
            <ac:spMk id="6" creationId="{D334C4A4-A067-9450-E564-A7B8C31B0380}"/>
          </ac:spMkLst>
        </pc:spChg>
        <pc:spChg chg="mod">
          <ac:chgData name="Hrulev, Milena (Petrova)" userId="440ae848-7e83-4dd6-8b49-d6a60c3a3cd8" providerId="ADAL" clId="{6437AF3C-4B6F-8D41-B1D6-3E5DBD17E3FA}" dt="2024-02-12T13:28:11.001" v="65" actId="1076"/>
          <ac:spMkLst>
            <pc:docMk/>
            <pc:sldMk cId="3916844721" sldId="257"/>
            <ac:spMk id="7" creationId="{C6B3C434-62BA-7B73-62CA-446BA1AB8B9E}"/>
          </ac:spMkLst>
        </pc:spChg>
        <pc:spChg chg="mod">
          <ac:chgData name="Hrulev, Milena (Petrova)" userId="440ae848-7e83-4dd6-8b49-d6a60c3a3cd8" providerId="ADAL" clId="{6437AF3C-4B6F-8D41-B1D6-3E5DBD17E3FA}" dt="2024-02-12T13:28:11.001" v="65" actId="1076"/>
          <ac:spMkLst>
            <pc:docMk/>
            <pc:sldMk cId="3916844721" sldId="257"/>
            <ac:spMk id="8" creationId="{E3931083-5408-93B9-F172-48C00317F209}"/>
          </ac:spMkLst>
        </pc:spChg>
        <pc:spChg chg="mod">
          <ac:chgData name="Hrulev, Milena (Petrova)" userId="440ae848-7e83-4dd6-8b49-d6a60c3a3cd8" providerId="ADAL" clId="{6437AF3C-4B6F-8D41-B1D6-3E5DBD17E3FA}" dt="2024-02-12T13:27:52.136" v="55" actId="1076"/>
          <ac:spMkLst>
            <pc:docMk/>
            <pc:sldMk cId="3916844721" sldId="257"/>
            <ac:spMk id="11" creationId="{B277D5C1-4F65-8692-16B0-EFA54E8C2E23}"/>
          </ac:spMkLst>
        </pc:spChg>
        <pc:picChg chg="add mod">
          <ac:chgData name="Hrulev, Milena (Petrova)" userId="440ae848-7e83-4dd6-8b49-d6a60c3a3cd8" providerId="ADAL" clId="{6437AF3C-4B6F-8D41-B1D6-3E5DBD17E3FA}" dt="2024-02-09T13:46:19.992" v="1"/>
          <ac:picMkLst>
            <pc:docMk/>
            <pc:sldMk cId="3916844721" sldId="257"/>
            <ac:picMk id="2" creationId="{F7AB3BD9-CCEE-5044-9B82-DCDACDFEE71C}"/>
          </ac:picMkLst>
        </pc:picChg>
        <pc:picChg chg="add mod">
          <ac:chgData name="Hrulev, Milena (Petrova)" userId="440ae848-7e83-4dd6-8b49-d6a60c3a3cd8" providerId="ADAL" clId="{6437AF3C-4B6F-8D41-B1D6-3E5DBD17E3FA}" dt="2024-02-12T13:27:55.856" v="61" actId="1036"/>
          <ac:picMkLst>
            <pc:docMk/>
            <pc:sldMk cId="3916844721" sldId="257"/>
            <ac:picMk id="3" creationId="{89EEE301-37FE-A7FB-5E62-D3228A520D6E}"/>
          </ac:picMkLst>
        </pc:picChg>
        <pc:picChg chg="add mod">
          <ac:chgData name="Hrulev, Milena (Petrova)" userId="440ae848-7e83-4dd6-8b49-d6a60c3a3cd8" providerId="ADAL" clId="{6437AF3C-4B6F-8D41-B1D6-3E5DBD17E3FA}" dt="2024-02-12T13:23:26.252" v="26" actId="167"/>
          <ac:picMkLst>
            <pc:docMk/>
            <pc:sldMk cId="3916844721" sldId="257"/>
            <ac:picMk id="4" creationId="{B1A99F3E-DF51-8BE5-97A5-DAB4B9382E16}"/>
          </ac:picMkLst>
        </pc:picChg>
        <pc:picChg chg="del">
          <ac:chgData name="Hrulev, Milena (Petrova)" userId="440ae848-7e83-4dd6-8b49-d6a60c3a3cd8" providerId="ADAL" clId="{6437AF3C-4B6F-8D41-B1D6-3E5DBD17E3FA}" dt="2024-02-09T13:46:18.772" v="0" actId="478"/>
          <ac:picMkLst>
            <pc:docMk/>
            <pc:sldMk cId="3916844721" sldId="257"/>
            <ac:picMk id="17" creationId="{80A29A66-8D08-EB48-33D3-17E02E8CC1AF}"/>
          </ac:picMkLst>
        </pc:picChg>
        <pc:picChg chg="del">
          <ac:chgData name="Hrulev, Milena (Petrova)" userId="440ae848-7e83-4dd6-8b49-d6a60c3a3cd8" providerId="ADAL" clId="{6437AF3C-4B6F-8D41-B1D6-3E5DBD17E3FA}" dt="2024-02-12T13:23:01.273" v="20" actId="478"/>
          <ac:picMkLst>
            <pc:docMk/>
            <pc:sldMk cId="3916844721" sldId="257"/>
            <ac:picMk id="19" creationId="{1D4D3A96-3A8B-F5B1-0793-ED19B80498AC}"/>
          </ac:picMkLst>
        </pc:picChg>
      </pc:sldChg>
      <pc:sldChg chg="addSp delSp modSp mod">
        <pc:chgData name="Hrulev, Milena (Petrova)" userId="440ae848-7e83-4dd6-8b49-d6a60c3a3cd8" providerId="ADAL" clId="{6437AF3C-4B6F-8D41-B1D6-3E5DBD17E3FA}" dt="2024-02-12T13:36:57.890" v="119" actId="1076"/>
        <pc:sldMkLst>
          <pc:docMk/>
          <pc:sldMk cId="2443813842" sldId="258"/>
        </pc:sldMkLst>
        <pc:spChg chg="mod">
          <ac:chgData name="Hrulev, Milena (Petrova)" userId="440ae848-7e83-4dd6-8b49-d6a60c3a3cd8" providerId="ADAL" clId="{6437AF3C-4B6F-8D41-B1D6-3E5DBD17E3FA}" dt="2024-02-12T13:36:57.890" v="119" actId="1076"/>
          <ac:spMkLst>
            <pc:docMk/>
            <pc:sldMk cId="2443813842" sldId="258"/>
            <ac:spMk id="6" creationId="{0E53A62F-F520-3096-FF3B-AD2D6A2EC810}"/>
          </ac:spMkLst>
        </pc:spChg>
        <pc:spChg chg="mod">
          <ac:chgData name="Hrulev, Milena (Petrova)" userId="440ae848-7e83-4dd6-8b49-d6a60c3a3cd8" providerId="ADAL" clId="{6437AF3C-4B6F-8D41-B1D6-3E5DBD17E3FA}" dt="2024-02-12T13:28:43.536" v="70" actId="1076"/>
          <ac:spMkLst>
            <pc:docMk/>
            <pc:sldMk cId="2443813842" sldId="258"/>
            <ac:spMk id="7" creationId="{22C6A127-B0C4-5827-C440-74D50865BE58}"/>
          </ac:spMkLst>
        </pc:spChg>
        <pc:spChg chg="mod">
          <ac:chgData name="Hrulev, Milena (Petrova)" userId="440ae848-7e83-4dd6-8b49-d6a60c3a3cd8" providerId="ADAL" clId="{6437AF3C-4B6F-8D41-B1D6-3E5DBD17E3FA}" dt="2024-02-12T13:28:43.536" v="70" actId="1076"/>
          <ac:spMkLst>
            <pc:docMk/>
            <pc:sldMk cId="2443813842" sldId="258"/>
            <ac:spMk id="8" creationId="{4E1AE6EB-165F-F0A0-B93D-A1E06C8BF6B6}"/>
          </ac:spMkLst>
        </pc:spChg>
        <pc:spChg chg="add mod">
          <ac:chgData name="Hrulev, Milena (Petrova)" userId="440ae848-7e83-4dd6-8b49-d6a60c3a3cd8" providerId="ADAL" clId="{6437AF3C-4B6F-8D41-B1D6-3E5DBD17E3FA}" dt="2024-02-12T13:28:24.544" v="67"/>
          <ac:spMkLst>
            <pc:docMk/>
            <pc:sldMk cId="2443813842" sldId="258"/>
            <ac:spMk id="9" creationId="{4A0CF615-348E-51EC-9FCD-626FF93FD39D}"/>
          </ac:spMkLst>
        </pc:spChg>
        <pc:spChg chg="del">
          <ac:chgData name="Hrulev, Milena (Petrova)" userId="440ae848-7e83-4dd6-8b49-d6a60c3a3cd8" providerId="ADAL" clId="{6437AF3C-4B6F-8D41-B1D6-3E5DBD17E3FA}" dt="2024-02-12T13:28:20.388" v="66" actId="478"/>
          <ac:spMkLst>
            <pc:docMk/>
            <pc:sldMk cId="2443813842" sldId="258"/>
            <ac:spMk id="10" creationId="{BECFD106-6445-85FE-99AD-865CEA86D4D0}"/>
          </ac:spMkLst>
        </pc:spChg>
        <pc:picChg chg="add del mod">
          <ac:chgData name="Hrulev, Milena (Petrova)" userId="440ae848-7e83-4dd6-8b49-d6a60c3a3cd8" providerId="ADAL" clId="{6437AF3C-4B6F-8D41-B1D6-3E5DBD17E3FA}" dt="2024-02-12T13:28:20.388" v="66" actId="478"/>
          <ac:picMkLst>
            <pc:docMk/>
            <pc:sldMk cId="2443813842" sldId="258"/>
            <ac:picMk id="2" creationId="{9C302E78-9896-85E4-BBAE-11A9D46C5A00}"/>
          </ac:picMkLst>
        </pc:picChg>
        <pc:picChg chg="add mod">
          <ac:chgData name="Hrulev, Milena (Petrova)" userId="440ae848-7e83-4dd6-8b49-d6a60c3a3cd8" providerId="ADAL" clId="{6437AF3C-4B6F-8D41-B1D6-3E5DBD17E3FA}" dt="2024-02-12T13:27:35.821" v="54" actId="167"/>
          <ac:picMkLst>
            <pc:docMk/>
            <pc:sldMk cId="2443813842" sldId="258"/>
            <ac:picMk id="4" creationId="{D62586E1-48C6-898A-3BA2-5C3A69F16033}"/>
          </ac:picMkLst>
        </pc:picChg>
        <pc:picChg chg="del">
          <ac:chgData name="Hrulev, Milena (Petrova)" userId="440ae848-7e83-4dd6-8b49-d6a60c3a3cd8" providerId="ADAL" clId="{6437AF3C-4B6F-8D41-B1D6-3E5DBD17E3FA}" dt="2024-02-12T13:27:23.311" v="48" actId="478"/>
          <ac:picMkLst>
            <pc:docMk/>
            <pc:sldMk cId="2443813842" sldId="258"/>
            <ac:picMk id="5" creationId="{3A8504D4-8303-3877-48BB-DCF7F0A80980}"/>
          </ac:picMkLst>
        </pc:picChg>
        <pc:picChg chg="del">
          <ac:chgData name="Hrulev, Milena (Petrova)" userId="440ae848-7e83-4dd6-8b49-d6a60c3a3cd8" providerId="ADAL" clId="{6437AF3C-4B6F-8D41-B1D6-3E5DBD17E3FA}" dt="2024-02-09T13:46:57.938" v="14" actId="478"/>
          <ac:picMkLst>
            <pc:docMk/>
            <pc:sldMk cId="2443813842" sldId="258"/>
            <ac:picMk id="11" creationId="{C0957558-4FD2-707A-A8B3-EC145BE188BC}"/>
          </ac:picMkLst>
        </pc:picChg>
        <pc:picChg chg="add mod">
          <ac:chgData name="Hrulev, Milena (Petrova)" userId="440ae848-7e83-4dd6-8b49-d6a60c3a3cd8" providerId="ADAL" clId="{6437AF3C-4B6F-8D41-B1D6-3E5DBD17E3FA}" dt="2024-02-12T13:28:24.544" v="67"/>
          <ac:picMkLst>
            <pc:docMk/>
            <pc:sldMk cId="2443813842" sldId="258"/>
            <ac:picMk id="11" creationId="{C6056255-3FA8-BE8C-F371-493F4344B7C3}"/>
          </ac:picMkLst>
        </pc:picChg>
      </pc:sldChg>
      <pc:sldChg chg="addSp delSp modSp mod">
        <pc:chgData name="Hrulev, Milena (Petrova)" userId="440ae848-7e83-4dd6-8b49-d6a60c3a3cd8" providerId="ADAL" clId="{6437AF3C-4B6F-8D41-B1D6-3E5DBD17E3FA}" dt="2024-02-12T14:14:50.610" v="135" actId="167"/>
        <pc:sldMkLst>
          <pc:docMk/>
          <pc:sldMk cId="1822982614" sldId="259"/>
        </pc:sldMkLst>
        <pc:spChg chg="add mod">
          <ac:chgData name="Hrulev, Milena (Petrova)" userId="440ae848-7e83-4dd6-8b49-d6a60c3a3cd8" providerId="ADAL" clId="{6437AF3C-4B6F-8D41-B1D6-3E5DBD17E3FA}" dt="2024-02-12T13:31:18.300" v="86"/>
          <ac:spMkLst>
            <pc:docMk/>
            <pc:sldMk cId="1822982614" sldId="259"/>
            <ac:spMk id="5" creationId="{421472D2-E9A2-4FC2-9C7A-25CCD739C77B}"/>
          </ac:spMkLst>
        </pc:spChg>
        <pc:spChg chg="mod">
          <ac:chgData name="Hrulev, Milena (Petrova)" userId="440ae848-7e83-4dd6-8b49-d6a60c3a3cd8" providerId="ADAL" clId="{6437AF3C-4B6F-8D41-B1D6-3E5DBD17E3FA}" dt="2024-02-12T13:37:14.423" v="121" actId="1076"/>
          <ac:spMkLst>
            <pc:docMk/>
            <pc:sldMk cId="1822982614" sldId="259"/>
            <ac:spMk id="6" creationId="{F64C8772-1A77-2693-1097-700449AC2821}"/>
          </ac:spMkLst>
        </pc:spChg>
        <pc:spChg chg="mod">
          <ac:chgData name="Hrulev, Milena (Petrova)" userId="440ae848-7e83-4dd6-8b49-d6a60c3a3cd8" providerId="ADAL" clId="{6437AF3C-4B6F-8D41-B1D6-3E5DBD17E3FA}" dt="2024-02-12T13:39:04.389" v="129" actId="1076"/>
          <ac:spMkLst>
            <pc:docMk/>
            <pc:sldMk cId="1822982614" sldId="259"/>
            <ac:spMk id="7" creationId="{6E0594D8-E2AA-3174-CC97-866F94450F19}"/>
          </ac:spMkLst>
        </pc:spChg>
        <pc:spChg chg="mod">
          <ac:chgData name="Hrulev, Milena (Petrova)" userId="440ae848-7e83-4dd6-8b49-d6a60c3a3cd8" providerId="ADAL" clId="{6437AF3C-4B6F-8D41-B1D6-3E5DBD17E3FA}" dt="2024-02-12T13:39:04.389" v="129" actId="1076"/>
          <ac:spMkLst>
            <pc:docMk/>
            <pc:sldMk cId="1822982614" sldId="259"/>
            <ac:spMk id="8" creationId="{93051C3C-C20D-8367-5EC0-9168351563D6}"/>
          </ac:spMkLst>
        </pc:spChg>
        <pc:spChg chg="del mod">
          <ac:chgData name="Hrulev, Milena (Petrova)" userId="440ae848-7e83-4dd6-8b49-d6a60c3a3cd8" providerId="ADAL" clId="{6437AF3C-4B6F-8D41-B1D6-3E5DBD17E3FA}" dt="2024-02-12T13:31:12.440" v="84" actId="478"/>
          <ac:spMkLst>
            <pc:docMk/>
            <pc:sldMk cId="1822982614" sldId="259"/>
            <ac:spMk id="9" creationId="{A932D491-912C-3B12-ED81-1BDD0ADAD18F}"/>
          </ac:spMkLst>
        </pc:spChg>
        <pc:picChg chg="add del mod">
          <ac:chgData name="Hrulev, Milena (Petrova)" userId="440ae848-7e83-4dd6-8b49-d6a60c3a3cd8" providerId="ADAL" clId="{6437AF3C-4B6F-8D41-B1D6-3E5DBD17E3FA}" dt="2024-02-12T13:31:13.546" v="85" actId="478"/>
          <ac:picMkLst>
            <pc:docMk/>
            <pc:sldMk cId="1822982614" sldId="259"/>
            <ac:picMk id="2" creationId="{1D46BF4E-93C4-2F44-9FE2-F20EC6FA985E}"/>
          </ac:picMkLst>
        </pc:picChg>
        <pc:picChg chg="add del mod">
          <ac:chgData name="Hrulev, Milena (Petrova)" userId="440ae848-7e83-4dd6-8b49-d6a60c3a3cd8" providerId="ADAL" clId="{6437AF3C-4B6F-8D41-B1D6-3E5DBD17E3FA}" dt="2024-02-12T13:33:29.942" v="96" actId="478"/>
          <ac:picMkLst>
            <pc:docMk/>
            <pc:sldMk cId="1822982614" sldId="259"/>
            <ac:picMk id="4" creationId="{12124D30-3BA1-AAE1-D606-DA0D6CAA17D7}"/>
          </ac:picMkLst>
        </pc:picChg>
        <pc:picChg chg="add mod">
          <ac:chgData name="Hrulev, Milena (Petrova)" userId="440ae848-7e83-4dd6-8b49-d6a60c3a3cd8" providerId="ADAL" clId="{6437AF3C-4B6F-8D41-B1D6-3E5DBD17E3FA}" dt="2024-02-12T13:31:18.300" v="86"/>
          <ac:picMkLst>
            <pc:docMk/>
            <pc:sldMk cId="1822982614" sldId="259"/>
            <ac:picMk id="10" creationId="{E2A4871D-86F6-CD90-B79D-C380D2DD8571}"/>
          </ac:picMkLst>
        </pc:picChg>
        <pc:picChg chg="del">
          <ac:chgData name="Hrulev, Milena (Petrova)" userId="440ae848-7e83-4dd6-8b49-d6a60c3a3cd8" providerId="ADAL" clId="{6437AF3C-4B6F-8D41-B1D6-3E5DBD17E3FA}" dt="2024-02-12T13:30:51.959" v="76" actId="478"/>
          <ac:picMkLst>
            <pc:docMk/>
            <pc:sldMk cId="1822982614" sldId="259"/>
            <ac:picMk id="12" creationId="{8FF4CF95-C6A7-02E9-ADA7-95FCDF896578}"/>
          </ac:picMkLst>
        </pc:picChg>
        <pc:picChg chg="add del mod">
          <ac:chgData name="Hrulev, Milena (Petrova)" userId="440ae848-7e83-4dd6-8b49-d6a60c3a3cd8" providerId="ADAL" clId="{6437AF3C-4B6F-8D41-B1D6-3E5DBD17E3FA}" dt="2024-02-12T13:38:47.066" v="122" actId="478"/>
          <ac:picMkLst>
            <pc:docMk/>
            <pc:sldMk cId="1822982614" sldId="259"/>
            <ac:picMk id="13" creationId="{C30A9B37-C019-CF45-6A06-05CEBE8BF08E}"/>
          </ac:picMkLst>
        </pc:picChg>
        <pc:picChg chg="del">
          <ac:chgData name="Hrulev, Milena (Petrova)" userId="440ae848-7e83-4dd6-8b49-d6a60c3a3cd8" providerId="ADAL" clId="{6437AF3C-4B6F-8D41-B1D6-3E5DBD17E3FA}" dt="2024-02-09T13:47:05.579" v="16" actId="478"/>
          <ac:picMkLst>
            <pc:docMk/>
            <pc:sldMk cId="1822982614" sldId="259"/>
            <ac:picMk id="14" creationId="{B2CCF1B0-2F3A-C4D7-13CC-1E6E2FE73089}"/>
          </ac:picMkLst>
        </pc:picChg>
        <pc:picChg chg="add del mod">
          <ac:chgData name="Hrulev, Milena (Petrova)" userId="440ae848-7e83-4dd6-8b49-d6a60c3a3cd8" providerId="ADAL" clId="{6437AF3C-4B6F-8D41-B1D6-3E5DBD17E3FA}" dt="2024-02-12T14:14:31.977" v="130" actId="478"/>
          <ac:picMkLst>
            <pc:docMk/>
            <pc:sldMk cId="1822982614" sldId="259"/>
            <ac:picMk id="15" creationId="{B01C8ABC-AF37-9AA3-A156-D58CC512C2F4}"/>
          </ac:picMkLst>
        </pc:picChg>
        <pc:picChg chg="add mod">
          <ac:chgData name="Hrulev, Milena (Petrova)" userId="440ae848-7e83-4dd6-8b49-d6a60c3a3cd8" providerId="ADAL" clId="{6437AF3C-4B6F-8D41-B1D6-3E5DBD17E3FA}" dt="2024-02-12T14:14:50.610" v="135" actId="167"/>
          <ac:picMkLst>
            <pc:docMk/>
            <pc:sldMk cId="1822982614" sldId="259"/>
            <ac:picMk id="17" creationId="{9E20714F-60C7-8888-B82E-06AC6959B661}"/>
          </ac:picMkLst>
        </pc:picChg>
      </pc:sldChg>
    </pc:docChg>
  </pc:docChgLst>
  <pc:docChgLst>
    <pc:chgData name="Hrulev, Milena (Petrova)" userId="440ae848-7e83-4dd6-8b49-d6a60c3a3cd8" providerId="ADAL" clId="{DB350136-3A69-E844-AE81-3636866304A8}"/>
    <pc:docChg chg="undo custSel modSld">
      <pc:chgData name="Hrulev, Milena (Petrova)" userId="440ae848-7e83-4dd6-8b49-d6a60c3a3cd8" providerId="ADAL" clId="{DB350136-3A69-E844-AE81-3636866304A8}" dt="2024-02-21T17:02:44.452" v="77" actId="1036"/>
      <pc:docMkLst>
        <pc:docMk/>
      </pc:docMkLst>
      <pc:sldChg chg="addSp delSp modSp mod">
        <pc:chgData name="Hrulev, Milena (Petrova)" userId="440ae848-7e83-4dd6-8b49-d6a60c3a3cd8" providerId="ADAL" clId="{DB350136-3A69-E844-AE81-3636866304A8}" dt="2024-02-21T17:02:13.701" v="69" actId="1076"/>
        <pc:sldMkLst>
          <pc:docMk/>
          <pc:sldMk cId="3916844721" sldId="257"/>
        </pc:sldMkLst>
        <pc:spChg chg="mod">
          <ac:chgData name="Hrulev, Milena (Petrova)" userId="440ae848-7e83-4dd6-8b49-d6a60c3a3cd8" providerId="ADAL" clId="{DB350136-3A69-E844-AE81-3636866304A8}" dt="2024-02-21T16:58:15.994" v="37" actId="1076"/>
          <ac:spMkLst>
            <pc:docMk/>
            <pc:sldMk cId="3916844721" sldId="257"/>
            <ac:spMk id="6" creationId="{D334C4A4-A067-9450-E564-A7B8C31B0380}"/>
          </ac:spMkLst>
        </pc:spChg>
        <pc:spChg chg="del">
          <ac:chgData name="Hrulev, Milena (Petrova)" userId="440ae848-7e83-4dd6-8b49-d6a60c3a3cd8" providerId="ADAL" clId="{DB350136-3A69-E844-AE81-3636866304A8}" dt="2024-02-21T16:58:07.150" v="36" actId="478"/>
          <ac:spMkLst>
            <pc:docMk/>
            <pc:sldMk cId="3916844721" sldId="257"/>
            <ac:spMk id="7" creationId="{C6B3C434-62BA-7B73-62CA-446BA1AB8B9E}"/>
          </ac:spMkLst>
        </pc:spChg>
        <pc:spChg chg="del">
          <ac:chgData name="Hrulev, Milena (Petrova)" userId="440ae848-7e83-4dd6-8b49-d6a60c3a3cd8" providerId="ADAL" clId="{DB350136-3A69-E844-AE81-3636866304A8}" dt="2024-02-21T16:57:57.429" v="35" actId="478"/>
          <ac:spMkLst>
            <pc:docMk/>
            <pc:sldMk cId="3916844721" sldId="257"/>
            <ac:spMk id="8" creationId="{E3931083-5408-93B9-F172-48C00317F209}"/>
          </ac:spMkLst>
        </pc:spChg>
        <pc:spChg chg="del mod">
          <ac:chgData name="Hrulev, Milena (Petrova)" userId="440ae848-7e83-4dd6-8b49-d6a60c3a3cd8" providerId="ADAL" clId="{DB350136-3A69-E844-AE81-3636866304A8}" dt="2024-02-21T17:01:56.449" v="66" actId="478"/>
          <ac:spMkLst>
            <pc:docMk/>
            <pc:sldMk cId="3916844721" sldId="257"/>
            <ac:spMk id="11" creationId="{B277D5C1-4F65-8692-16B0-EFA54E8C2E23}"/>
          </ac:spMkLst>
        </pc:spChg>
        <pc:picChg chg="mod">
          <ac:chgData name="Hrulev, Milena (Petrova)" userId="440ae848-7e83-4dd6-8b49-d6a60c3a3cd8" providerId="ADAL" clId="{DB350136-3A69-E844-AE81-3636866304A8}" dt="2024-02-21T16:58:25.714" v="39" actId="1038"/>
          <ac:picMkLst>
            <pc:docMk/>
            <pc:sldMk cId="3916844721" sldId="257"/>
            <ac:picMk id="3" creationId="{89EEE301-37FE-A7FB-5E62-D3228A520D6E}"/>
          </ac:picMkLst>
        </pc:picChg>
        <pc:picChg chg="del mod">
          <ac:chgData name="Hrulev, Milena (Petrova)" userId="440ae848-7e83-4dd6-8b49-d6a60c3a3cd8" providerId="ADAL" clId="{DB350136-3A69-E844-AE81-3636866304A8}" dt="2024-02-21T16:55:24.178" v="3" actId="478"/>
          <ac:picMkLst>
            <pc:docMk/>
            <pc:sldMk cId="3916844721" sldId="257"/>
            <ac:picMk id="4" creationId="{B1A99F3E-DF51-8BE5-97A5-DAB4B9382E16}"/>
          </ac:picMkLst>
        </pc:picChg>
        <pc:picChg chg="add mod">
          <ac:chgData name="Hrulev, Milena (Petrova)" userId="440ae848-7e83-4dd6-8b49-d6a60c3a3cd8" providerId="ADAL" clId="{DB350136-3A69-E844-AE81-3636866304A8}" dt="2024-02-21T16:55:35.063" v="6" actId="167"/>
          <ac:picMkLst>
            <pc:docMk/>
            <pc:sldMk cId="3916844721" sldId="257"/>
            <ac:picMk id="5" creationId="{A8CFBCFE-C7F4-CEBA-E680-271103EA8E49}"/>
          </ac:picMkLst>
        </pc:picChg>
        <pc:picChg chg="add mod">
          <ac:chgData name="Hrulev, Milena (Petrova)" userId="440ae848-7e83-4dd6-8b49-d6a60c3a3cd8" providerId="ADAL" clId="{DB350136-3A69-E844-AE81-3636866304A8}" dt="2024-02-21T17:01:57.354" v="67"/>
          <ac:picMkLst>
            <pc:docMk/>
            <pc:sldMk cId="3916844721" sldId="257"/>
            <ac:picMk id="9" creationId="{CAE27321-D0A5-5884-5FE7-FBF940EA611A}"/>
          </ac:picMkLst>
        </pc:picChg>
        <pc:picChg chg="add mod">
          <ac:chgData name="Hrulev, Milena (Petrova)" userId="440ae848-7e83-4dd6-8b49-d6a60c3a3cd8" providerId="ADAL" clId="{DB350136-3A69-E844-AE81-3636866304A8}" dt="2024-02-21T17:02:13.701" v="69" actId="1076"/>
          <ac:picMkLst>
            <pc:docMk/>
            <pc:sldMk cId="3916844721" sldId="257"/>
            <ac:picMk id="10" creationId="{205A8289-522E-BC58-A94D-73EEF99BEFE4}"/>
          </ac:picMkLst>
        </pc:picChg>
      </pc:sldChg>
      <pc:sldChg chg="addSp delSp modSp mod">
        <pc:chgData name="Hrulev, Milena (Petrova)" userId="440ae848-7e83-4dd6-8b49-d6a60c3a3cd8" providerId="ADAL" clId="{DB350136-3A69-E844-AE81-3636866304A8}" dt="2024-02-21T17:02:29.407" v="72" actId="1076"/>
        <pc:sldMkLst>
          <pc:docMk/>
          <pc:sldMk cId="2443813842" sldId="258"/>
        </pc:sldMkLst>
        <pc:spChg chg="mod">
          <ac:chgData name="Hrulev, Milena (Petrova)" userId="440ae848-7e83-4dd6-8b49-d6a60c3a3cd8" providerId="ADAL" clId="{DB350136-3A69-E844-AE81-3636866304A8}" dt="2024-02-21T17:00:18.744" v="57" actId="113"/>
          <ac:spMkLst>
            <pc:docMk/>
            <pc:sldMk cId="2443813842" sldId="258"/>
            <ac:spMk id="6" creationId="{0E53A62F-F520-3096-FF3B-AD2D6A2EC810}"/>
          </ac:spMkLst>
        </pc:spChg>
        <pc:spChg chg="del">
          <ac:chgData name="Hrulev, Milena (Petrova)" userId="440ae848-7e83-4dd6-8b49-d6a60c3a3cd8" providerId="ADAL" clId="{DB350136-3A69-E844-AE81-3636866304A8}" dt="2024-02-21T16:58:56.663" v="43" actId="478"/>
          <ac:spMkLst>
            <pc:docMk/>
            <pc:sldMk cId="2443813842" sldId="258"/>
            <ac:spMk id="7" creationId="{22C6A127-B0C4-5827-C440-74D50865BE58}"/>
          </ac:spMkLst>
        </pc:spChg>
        <pc:spChg chg="del">
          <ac:chgData name="Hrulev, Milena (Petrova)" userId="440ae848-7e83-4dd6-8b49-d6a60c3a3cd8" providerId="ADAL" clId="{DB350136-3A69-E844-AE81-3636866304A8}" dt="2024-02-21T16:58:56.663" v="43" actId="478"/>
          <ac:spMkLst>
            <pc:docMk/>
            <pc:sldMk cId="2443813842" sldId="258"/>
            <ac:spMk id="8" creationId="{4E1AE6EB-165F-F0A0-B93D-A1E06C8BF6B6}"/>
          </ac:spMkLst>
        </pc:spChg>
        <pc:spChg chg="del">
          <ac:chgData name="Hrulev, Milena (Petrova)" userId="440ae848-7e83-4dd6-8b49-d6a60c3a3cd8" providerId="ADAL" clId="{DB350136-3A69-E844-AE81-3636866304A8}" dt="2024-02-21T17:02:20.352" v="70" actId="478"/>
          <ac:spMkLst>
            <pc:docMk/>
            <pc:sldMk cId="2443813842" sldId="258"/>
            <ac:spMk id="9" creationId="{4A0CF615-348E-51EC-9FCD-626FF93FD39D}"/>
          </ac:spMkLst>
        </pc:spChg>
        <pc:picChg chg="add del mod">
          <ac:chgData name="Hrulev, Milena (Petrova)" userId="440ae848-7e83-4dd6-8b49-d6a60c3a3cd8" providerId="ADAL" clId="{DB350136-3A69-E844-AE81-3636866304A8}" dt="2024-02-21T16:59:50.867" v="47" actId="478"/>
          <ac:picMkLst>
            <pc:docMk/>
            <pc:sldMk cId="2443813842" sldId="258"/>
            <ac:picMk id="3" creationId="{729EE565-370F-430F-DFBD-8F1D3D160B65}"/>
          </ac:picMkLst>
        </pc:picChg>
        <pc:picChg chg="del">
          <ac:chgData name="Hrulev, Milena (Petrova)" userId="440ae848-7e83-4dd6-8b49-d6a60c3a3cd8" providerId="ADAL" clId="{DB350136-3A69-E844-AE81-3636866304A8}" dt="2024-02-21T16:55:38.894" v="7" actId="478"/>
          <ac:picMkLst>
            <pc:docMk/>
            <pc:sldMk cId="2443813842" sldId="258"/>
            <ac:picMk id="4" creationId="{D62586E1-48C6-898A-3BA2-5C3A69F16033}"/>
          </ac:picMkLst>
        </pc:picChg>
        <pc:picChg chg="add mod">
          <ac:chgData name="Hrulev, Milena (Petrova)" userId="440ae848-7e83-4dd6-8b49-d6a60c3a3cd8" providerId="ADAL" clId="{DB350136-3A69-E844-AE81-3636866304A8}" dt="2024-02-21T17:00:09.668" v="55" actId="1076"/>
          <ac:picMkLst>
            <pc:docMk/>
            <pc:sldMk cId="2443813842" sldId="258"/>
            <ac:picMk id="10" creationId="{CDFB9E8E-77C4-6E4F-AC33-0E63DCB57967}"/>
          </ac:picMkLst>
        </pc:picChg>
        <pc:picChg chg="add mod">
          <ac:chgData name="Hrulev, Milena (Petrova)" userId="440ae848-7e83-4dd6-8b49-d6a60c3a3cd8" providerId="ADAL" clId="{DB350136-3A69-E844-AE81-3636866304A8}" dt="2024-02-21T17:02:29.407" v="72" actId="1076"/>
          <ac:picMkLst>
            <pc:docMk/>
            <pc:sldMk cId="2443813842" sldId="258"/>
            <ac:picMk id="12" creationId="{6C750AC6-94FE-4ACD-20CD-C025D1911FA0}"/>
          </ac:picMkLst>
        </pc:picChg>
      </pc:sldChg>
      <pc:sldChg chg="addSp delSp modSp mod">
        <pc:chgData name="Hrulev, Milena (Petrova)" userId="440ae848-7e83-4dd6-8b49-d6a60c3a3cd8" providerId="ADAL" clId="{DB350136-3A69-E844-AE81-3636866304A8}" dt="2024-02-21T17:02:44.452" v="77" actId="1036"/>
        <pc:sldMkLst>
          <pc:docMk/>
          <pc:sldMk cId="1822982614" sldId="259"/>
        </pc:sldMkLst>
        <pc:spChg chg="del">
          <ac:chgData name="Hrulev, Milena (Petrova)" userId="440ae848-7e83-4dd6-8b49-d6a60c3a3cd8" providerId="ADAL" clId="{DB350136-3A69-E844-AE81-3636866304A8}" dt="2024-02-21T17:02:33.479" v="73" actId="478"/>
          <ac:spMkLst>
            <pc:docMk/>
            <pc:sldMk cId="1822982614" sldId="259"/>
            <ac:spMk id="5" creationId="{421472D2-E9A2-4FC2-9C7A-25CCD739C77B}"/>
          </ac:spMkLst>
        </pc:spChg>
        <pc:spChg chg="mod">
          <ac:chgData name="Hrulev, Milena (Petrova)" userId="440ae848-7e83-4dd6-8b49-d6a60c3a3cd8" providerId="ADAL" clId="{DB350136-3A69-E844-AE81-3636866304A8}" dt="2024-02-21T17:01:28.132" v="65" actId="113"/>
          <ac:spMkLst>
            <pc:docMk/>
            <pc:sldMk cId="1822982614" sldId="259"/>
            <ac:spMk id="6" creationId="{F64C8772-1A77-2693-1097-700449AC2821}"/>
          </ac:spMkLst>
        </pc:spChg>
        <pc:spChg chg="del">
          <ac:chgData name="Hrulev, Milena (Petrova)" userId="440ae848-7e83-4dd6-8b49-d6a60c3a3cd8" providerId="ADAL" clId="{DB350136-3A69-E844-AE81-3636866304A8}" dt="2024-02-21T17:01:09.114" v="62" actId="478"/>
          <ac:spMkLst>
            <pc:docMk/>
            <pc:sldMk cId="1822982614" sldId="259"/>
            <ac:spMk id="7" creationId="{6E0594D8-E2AA-3174-CC97-866F94450F19}"/>
          </ac:spMkLst>
        </pc:spChg>
        <pc:spChg chg="del">
          <ac:chgData name="Hrulev, Milena (Petrova)" userId="440ae848-7e83-4dd6-8b49-d6a60c3a3cd8" providerId="ADAL" clId="{DB350136-3A69-E844-AE81-3636866304A8}" dt="2024-02-21T17:01:09.114" v="62" actId="478"/>
          <ac:spMkLst>
            <pc:docMk/>
            <pc:sldMk cId="1822982614" sldId="259"/>
            <ac:spMk id="8" creationId="{93051C3C-C20D-8367-5EC0-9168351563D6}"/>
          </ac:spMkLst>
        </pc:spChg>
        <pc:picChg chg="add mod">
          <ac:chgData name="Hrulev, Milena (Petrova)" userId="440ae848-7e83-4dd6-8b49-d6a60c3a3cd8" providerId="ADAL" clId="{DB350136-3A69-E844-AE81-3636866304A8}" dt="2024-02-21T16:56:08.788" v="20" actId="167"/>
          <ac:picMkLst>
            <pc:docMk/>
            <pc:sldMk cId="1822982614" sldId="259"/>
            <ac:picMk id="3" creationId="{22A7D78F-B32E-5D34-CFF7-DE7C681DFE88}"/>
          </ac:picMkLst>
        </pc:picChg>
        <pc:picChg chg="add mod">
          <ac:chgData name="Hrulev, Milena (Petrova)" userId="440ae848-7e83-4dd6-8b49-d6a60c3a3cd8" providerId="ADAL" clId="{DB350136-3A69-E844-AE81-3636866304A8}" dt="2024-02-21T17:02:44.452" v="77" actId="1036"/>
          <ac:picMkLst>
            <pc:docMk/>
            <pc:sldMk cId="1822982614" sldId="259"/>
            <ac:picMk id="4" creationId="{88429482-707C-DFDA-7519-29231E6A0C8E}"/>
          </ac:picMkLst>
        </pc:picChg>
        <pc:picChg chg="del">
          <ac:chgData name="Hrulev, Milena (Petrova)" userId="440ae848-7e83-4dd6-8b49-d6a60c3a3cd8" providerId="ADAL" clId="{DB350136-3A69-E844-AE81-3636866304A8}" dt="2024-02-21T16:55:55.794" v="14" actId="478"/>
          <ac:picMkLst>
            <pc:docMk/>
            <pc:sldMk cId="1822982614" sldId="259"/>
            <ac:picMk id="17" creationId="{9E20714F-60C7-8888-B82E-06AC6959B66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604000" cy="4000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8632825" y="0"/>
            <a:ext cx="6604000" cy="4000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CBD4A-887E-D349-A935-C605BC8356C2}" type="datetimeFigureOut">
              <a:rPr lang="en-BG" smtClean="0"/>
              <a:t>21.02.24</a:t>
            </a:fld>
            <a:endParaRPr lang="en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273800" y="996950"/>
            <a:ext cx="2692400" cy="2692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524000" y="3838575"/>
            <a:ext cx="12192000" cy="3140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575550"/>
            <a:ext cx="6604000" cy="400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8632825" y="7575550"/>
            <a:ext cx="6604000" cy="4000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1A216-57C1-B240-B049-0B40B1C10D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148656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5800" y="3154680"/>
            <a:ext cx="59664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63740" y="3154680"/>
            <a:ext cx="59664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B83F7D0C-DE2E-9111-8A59-CD3909B9664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0832" y="1154711"/>
            <a:ext cx="2858229" cy="1323987"/>
          </a:xfrm>
        </p:spPr>
        <p:txBody>
          <a:bodyPr lIns="91440" tIns="91440" rIns="91440" bIns="91440" anchor="ctr">
            <a:noAutofit/>
          </a:bodyPr>
          <a:lstStyle>
            <a:lvl1pPr marL="0" indent="0">
              <a:spcBef>
                <a:spcPts val="0"/>
              </a:spcBef>
              <a:buNone/>
              <a:defRPr sz="1548">
                <a:solidFill>
                  <a:schemeClr val="tx1"/>
                </a:solidFill>
                <a:highlight>
                  <a:srgbClr val="FFFF00"/>
                </a:highlight>
              </a:defRPr>
            </a:lvl1pPr>
          </a:lstStyle>
          <a:p>
            <a:r>
              <a:rPr lang="en-US" dirty="0"/>
              <a:t>Insert your logo </a:t>
            </a:r>
            <a:br>
              <a:rPr lang="en-US" dirty="0"/>
            </a:br>
            <a:r>
              <a:rPr lang="en-US" dirty="0"/>
              <a:t>with a transparent background here or delete this box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63440" y="12755880"/>
            <a:ext cx="4389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800" y="12755880"/>
            <a:ext cx="31546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75520" y="12755880"/>
            <a:ext cx="31546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86247">
        <a:defRPr>
          <a:latin typeface="+mn-lt"/>
          <a:ea typeface="+mn-ea"/>
          <a:cs typeface="+mn-cs"/>
        </a:defRPr>
      </a:lvl2pPr>
      <a:lvl3pPr marL="1572494">
        <a:defRPr>
          <a:latin typeface="+mn-lt"/>
          <a:ea typeface="+mn-ea"/>
          <a:cs typeface="+mn-cs"/>
        </a:defRPr>
      </a:lvl3pPr>
      <a:lvl4pPr marL="2358741">
        <a:defRPr>
          <a:latin typeface="+mn-lt"/>
          <a:ea typeface="+mn-ea"/>
          <a:cs typeface="+mn-cs"/>
        </a:defRPr>
      </a:lvl4pPr>
      <a:lvl5pPr marL="3144987">
        <a:defRPr>
          <a:latin typeface="+mn-lt"/>
          <a:ea typeface="+mn-ea"/>
          <a:cs typeface="+mn-cs"/>
        </a:defRPr>
      </a:lvl5pPr>
      <a:lvl6pPr marL="3931234">
        <a:defRPr>
          <a:latin typeface="+mn-lt"/>
          <a:ea typeface="+mn-ea"/>
          <a:cs typeface="+mn-cs"/>
        </a:defRPr>
      </a:lvl6pPr>
      <a:lvl7pPr marL="4717481">
        <a:defRPr>
          <a:latin typeface="+mn-lt"/>
          <a:ea typeface="+mn-ea"/>
          <a:cs typeface="+mn-cs"/>
        </a:defRPr>
      </a:lvl7pPr>
      <a:lvl8pPr marL="5503728">
        <a:defRPr>
          <a:latin typeface="+mn-lt"/>
          <a:ea typeface="+mn-ea"/>
          <a:cs typeface="+mn-cs"/>
        </a:defRPr>
      </a:lvl8pPr>
      <a:lvl9pPr marL="628997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86247">
        <a:defRPr>
          <a:latin typeface="+mn-lt"/>
          <a:ea typeface="+mn-ea"/>
          <a:cs typeface="+mn-cs"/>
        </a:defRPr>
      </a:lvl2pPr>
      <a:lvl3pPr marL="1572494">
        <a:defRPr>
          <a:latin typeface="+mn-lt"/>
          <a:ea typeface="+mn-ea"/>
          <a:cs typeface="+mn-cs"/>
        </a:defRPr>
      </a:lvl3pPr>
      <a:lvl4pPr marL="2358741">
        <a:defRPr>
          <a:latin typeface="+mn-lt"/>
          <a:ea typeface="+mn-ea"/>
          <a:cs typeface="+mn-cs"/>
        </a:defRPr>
      </a:lvl4pPr>
      <a:lvl5pPr marL="3144987">
        <a:defRPr>
          <a:latin typeface="+mn-lt"/>
          <a:ea typeface="+mn-ea"/>
          <a:cs typeface="+mn-cs"/>
        </a:defRPr>
      </a:lvl5pPr>
      <a:lvl6pPr marL="3931234">
        <a:defRPr>
          <a:latin typeface="+mn-lt"/>
          <a:ea typeface="+mn-ea"/>
          <a:cs typeface="+mn-cs"/>
        </a:defRPr>
      </a:lvl6pPr>
      <a:lvl7pPr marL="4717481">
        <a:defRPr>
          <a:latin typeface="+mn-lt"/>
          <a:ea typeface="+mn-ea"/>
          <a:cs typeface="+mn-cs"/>
        </a:defRPr>
      </a:lvl7pPr>
      <a:lvl8pPr marL="5503728">
        <a:defRPr>
          <a:latin typeface="+mn-lt"/>
          <a:ea typeface="+mn-ea"/>
          <a:cs typeface="+mn-cs"/>
        </a:defRPr>
      </a:lvl8pPr>
      <a:lvl9pPr marL="628997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sitting cross legged with her legs crossed and a computer on her lap&#10;&#10;Description automatically generated">
            <a:extLst>
              <a:ext uri="{FF2B5EF4-FFF2-40B4-BE49-F238E27FC236}">
                <a16:creationId xmlns:a16="http://schemas.microsoft.com/office/drawing/2014/main" id="{A8CFBCFE-C7F4-CEBA-E680-271103EA8E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D334C4A4-A067-9450-E564-A7B8C31B0380}"/>
              </a:ext>
            </a:extLst>
          </p:cNvPr>
          <p:cNvSpPr txBox="1">
            <a:spLocks/>
          </p:cNvSpPr>
          <p:nvPr/>
        </p:nvSpPr>
        <p:spPr>
          <a:xfrm>
            <a:off x="1051957" y="2071005"/>
            <a:ext cx="9478892" cy="427187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200" b="1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 your future </a:t>
            </a:r>
            <a:r>
              <a:rPr lang="en-US" sz="5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migrating VMware workloads to the cloud with</a:t>
            </a:r>
          </a:p>
          <a:p>
            <a:pPr algn="l"/>
            <a:r>
              <a:rPr lang="en-US" sz="5200" spc="300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PartnerNameHere</a:t>
            </a:r>
            <a:r>
              <a:rPr lang="en-US" sz="5200" spc="3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2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​and Microsoft Azure.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EEE301-37FE-A7FB-5E62-D3228A520D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7036" y="11631612"/>
            <a:ext cx="3595499" cy="16115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5A8289-522E-BC58-A94D-73EEF99BEFE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51957" y="11994557"/>
            <a:ext cx="2815866" cy="88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84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and person standing in a hallway&#10;&#10;Description automatically generated">
            <a:extLst>
              <a:ext uri="{FF2B5EF4-FFF2-40B4-BE49-F238E27FC236}">
                <a16:creationId xmlns:a16="http://schemas.microsoft.com/office/drawing/2014/main" id="{CDFB9E8E-77C4-6E4F-AC33-0E63DCB579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0E53A62F-F520-3096-FF3B-AD2D6A2EC810}"/>
              </a:ext>
            </a:extLst>
          </p:cNvPr>
          <p:cNvSpPr txBox="1">
            <a:spLocks/>
          </p:cNvSpPr>
          <p:nvPr/>
        </p:nvSpPr>
        <p:spPr>
          <a:xfrm>
            <a:off x="844098" y="1809220"/>
            <a:ext cx="9363158" cy="3474988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en-US" sz="4800" dirty="0">
                <a:solidFill>
                  <a:schemeClr val="bg1"/>
                </a:solidFill>
                <a:latin typeface="Segoe UI"/>
                <a:cs typeface="Segoe UI"/>
              </a:rPr>
              <a:t>Discover all </a:t>
            </a:r>
            <a:r>
              <a:rPr lang="en-US" sz="4800" b="1" dirty="0">
                <a:solidFill>
                  <a:schemeClr val="bg1"/>
                </a:solidFill>
                <a:latin typeface="Segoe UI"/>
                <a:cs typeface="Segoe UI"/>
              </a:rPr>
              <a:t>you can achieve </a:t>
            </a:r>
            <a:r>
              <a:rPr lang="en-US" sz="4800" dirty="0">
                <a:solidFill>
                  <a:schemeClr val="bg1"/>
                </a:solidFill>
                <a:latin typeface="Segoe UI"/>
                <a:cs typeface="Segoe UI"/>
              </a:rPr>
              <a:t>with your VMware workloads in Azure with  </a:t>
            </a:r>
            <a:r>
              <a:rPr lang="en-US" sz="4800" dirty="0" err="1">
                <a:solidFill>
                  <a:srgbClr val="FFFF00"/>
                </a:solidFill>
                <a:latin typeface="Segoe UI"/>
                <a:cs typeface="Segoe UI"/>
              </a:rPr>
              <a:t>PartnerNameHere</a:t>
            </a:r>
            <a:r>
              <a:rPr lang="en-US" sz="4800" dirty="0">
                <a:solidFill>
                  <a:srgbClr val="FFFF00"/>
                </a:solidFill>
                <a:latin typeface="Segoe UI"/>
                <a:cs typeface="Segoe UI"/>
              </a:rPr>
              <a:t> </a:t>
            </a:r>
            <a:r>
              <a:rPr lang="en-US" sz="4800" dirty="0">
                <a:solidFill>
                  <a:schemeClr val="bg1"/>
                </a:solidFill>
                <a:latin typeface="Segoe UI"/>
                <a:cs typeface="Segoe UI"/>
              </a:rPr>
              <a:t>and Microsoft.</a:t>
            </a:r>
            <a:endParaRPr lang="en-US" sz="48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056255-3FA8-BE8C-F371-493F4344B7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4506" y="11631612"/>
            <a:ext cx="3595499" cy="16115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750AC6-94FE-4ACD-20CD-C025D1911FA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44098" y="11994557"/>
            <a:ext cx="2815866" cy="88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813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and person looking at a computer&#10;&#10;Description automatically generated">
            <a:extLst>
              <a:ext uri="{FF2B5EF4-FFF2-40B4-BE49-F238E27FC236}">
                <a16:creationId xmlns:a16="http://schemas.microsoft.com/office/drawing/2014/main" id="{22A7D78F-B32E-5D34-CFF7-DE7C681DF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F64C8772-1A77-2693-1097-700449AC2821}"/>
              </a:ext>
            </a:extLst>
          </p:cNvPr>
          <p:cNvSpPr txBox="1">
            <a:spLocks/>
          </p:cNvSpPr>
          <p:nvPr/>
        </p:nvSpPr>
        <p:spPr>
          <a:xfrm>
            <a:off x="1051957" y="1658678"/>
            <a:ext cx="10594685" cy="333419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0000"/>
              </a:lnSpc>
            </a:pPr>
            <a:r>
              <a:rPr lang="en-US" sz="4800" b="1" dirty="0">
                <a:solidFill>
                  <a:srgbClr val="FFFFFF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Accelerate cloud migration </a:t>
            </a:r>
            <a:r>
              <a:rPr lang="en-US" sz="4800" dirty="0">
                <a:solidFill>
                  <a:srgbClr val="FFFFFF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and modernize applications at your pace with </a:t>
            </a:r>
            <a:r>
              <a:rPr lang="en-US" sz="4800" dirty="0">
                <a:solidFill>
                  <a:srgbClr val="FFFF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[</a:t>
            </a:r>
            <a:r>
              <a:rPr lang="en-US" sz="4800" dirty="0" err="1">
                <a:solidFill>
                  <a:srgbClr val="FFFF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PartnerNameHere</a:t>
            </a:r>
            <a:r>
              <a:rPr lang="en-US" sz="4800" dirty="0">
                <a:solidFill>
                  <a:srgbClr val="FFFF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]</a:t>
            </a:r>
            <a:r>
              <a:rPr lang="en-US" sz="4800" dirty="0">
                <a:solidFill>
                  <a:srgbClr val="FFFFFF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 and Azure VMware Solution</a:t>
            </a:r>
            <a:r>
              <a:rPr lang="en-US" sz="4800" b="0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A4871D-86F6-CD90-B79D-C380D2DD85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4506" y="11631612"/>
            <a:ext cx="3595499" cy="16115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8429482-707C-DFDA-7519-29231E6A0C8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051957" y="12052922"/>
            <a:ext cx="2815866" cy="885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82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35386a-10b8-4232-a94c-9d3ed4540ad7">
      <Terms xmlns="http://schemas.microsoft.com/office/infopath/2007/PartnerControls"/>
    </lcf76f155ced4ddcb4097134ff3c332f>
    <TaxCatchAll xmlns="3d7cdd09-fef8-484d-8efb-f073c5fd928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DF467A-81EB-4D5A-BF9A-EB6C39493DE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5CA2246-F4DE-4C03-B686-D686759902F1}">
  <ds:schemaRefs>
    <ds:schemaRef ds:uri="http://www.w3.org/XML/1998/namespace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metadata/properties"/>
    <ds:schemaRef ds:uri="81ae4995-9656-43b3-9004-9b2d2195dcda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91dde146-1d64-4472-abb4-1dd87af97482"/>
  </ds:schemaRefs>
</ds:datastoreItem>
</file>

<file path=customXml/itemProps3.xml><?xml version="1.0" encoding="utf-8"?>
<ds:datastoreItem xmlns:ds="http://schemas.openxmlformats.org/officeDocument/2006/customXml" ds:itemID="{E05CD6C7-E062-419E-9571-24E9A7F87AA9}"/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50</Words>
  <Application>Microsoft Macintosh PowerPoint</Application>
  <PresentationFormat>Custom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Arial</vt:lpstr>
      <vt:lpstr>Segoe UI</vt:lpstr>
      <vt:lpstr>Segoe UI Semibold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Mauricio Vargas Ortiz (Accenture International Limite)</dc:creator>
  <cp:lastModifiedBy>Hrulev, Milena (Petrova)</cp:lastModifiedBy>
  <cp:revision>4</cp:revision>
  <dcterms:created xsi:type="dcterms:W3CDTF">2023-03-17T22:47:21Z</dcterms:created>
  <dcterms:modified xsi:type="dcterms:W3CDTF">2024-02-21T17:02:47Z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  <property fmtid="{D5CDD505-2E9C-101B-9397-08002B2CF9AE}" pid="3" name="MediaServiceImageTags">
    <vt:lpwstr/>
  </property>
</Properties>
</file>