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
  </p:notesMasterIdLst>
  <p:sldIdLst>
    <p:sldId id="214748126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E8FD4C-DB0E-46B6-8586-D78A603B5AD4}" type="datetimeFigureOut">
              <a:rPr lang="en-US" smtClean="0"/>
              <a:t>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58D974-BC39-4A96-9881-89B54FA2E822}" type="slidenum">
              <a:rPr lang="en-US" smtClean="0"/>
              <a:t>‹#›</a:t>
            </a:fld>
            <a:endParaRPr lang="en-US"/>
          </a:p>
        </p:txBody>
      </p:sp>
    </p:spTree>
    <p:extLst>
      <p:ext uri="{BB962C8B-B14F-4D97-AF65-F5344CB8AC3E}">
        <p14:creationId xmlns:p14="http://schemas.microsoft.com/office/powerpoint/2010/main" val="134656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BA65B-09D7-620B-4141-64002B0CC8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F39D96-452C-B98E-DCB2-8FD4B69AEC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1F9000-7A66-D525-8FB7-892033F2142F}"/>
              </a:ext>
            </a:extLst>
          </p:cNvPr>
          <p:cNvSpPr>
            <a:spLocks noGrp="1"/>
          </p:cNvSpPr>
          <p:nvPr>
            <p:ph type="body" idx="1"/>
          </p:nvPr>
        </p:nvSpPr>
        <p:spPr/>
        <p:txBody>
          <a:bodyPr/>
          <a:lstStyle/>
          <a:p>
            <a:r>
              <a:rPr lang="en-US" sz="850">
                <a:latin typeface="Segoe UI"/>
                <a:cs typeface="Segoe UI"/>
              </a:rPr>
              <a:t>Collaborate in the tools where teams work with seamlessly connected data between Business Central and Microsoft 365. Work seamlessly together and remain in the flow of work.</a:t>
            </a:r>
          </a:p>
        </p:txBody>
      </p:sp>
      <p:sp>
        <p:nvSpPr>
          <p:cNvPr id="4" name="Slide Number Placeholder 3">
            <a:extLst>
              <a:ext uri="{FF2B5EF4-FFF2-40B4-BE49-F238E27FC236}">
                <a16:creationId xmlns:a16="http://schemas.microsoft.com/office/drawing/2014/main" id="{6E19B72E-4047-A2A3-1EF7-BED7C11DBC9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B1B71-AA82-464B-A393-9479827C6D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07934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8.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19.jpeg"/><Relationship Id="rId4" Type="http://schemas.openxmlformats.org/officeDocument/2006/relationships/image" Target="../media/image18.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24.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Master" Target="../slideMasters/slideMaster1.xml"/><Relationship Id="rId5" Type="http://schemas.openxmlformats.org/officeDocument/2006/relationships/image" Target="../media/image28.jpeg"/><Relationship Id="rId4" Type="http://schemas.openxmlformats.org/officeDocument/2006/relationships/image" Target="../media/image27.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29.jpeg"/><Relationship Id="rId5" Type="http://schemas.openxmlformats.org/officeDocument/2006/relationships/image" Target="../media/image19.jpeg"/><Relationship Id="rId4" Type="http://schemas.openxmlformats.org/officeDocument/2006/relationships/image" Target="../media/image18.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8.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19.jpeg"/><Relationship Id="rId4" Type="http://schemas.openxmlformats.org/officeDocument/2006/relationships/image" Target="../media/image18.jpe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29.jpeg"/><Relationship Id="rId5" Type="http://schemas.openxmlformats.org/officeDocument/2006/relationships/image" Target="../media/image19.jpeg"/><Relationship Id="rId4" Type="http://schemas.openxmlformats.org/officeDocument/2006/relationships/image" Target="../media/image18.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 Title">
    <p:bg>
      <p:bgPr>
        <a:solidFill>
          <a:srgbClr val="EAE4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Graphic: Create impact faster metaphor" descr="Image of create impact faster metaphor">
            <a:extLst>
              <a:ext uri="{FF2B5EF4-FFF2-40B4-BE49-F238E27FC236}">
                <a16:creationId xmlns:a16="http://schemas.microsoft.com/office/drawing/2014/main" id="{71E6F1EB-96BE-40C0-8FF7-9CA9D6B567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70" t="3570" r="3570" b="828"/>
          <a:stretch/>
        </p:blipFill>
        <p:spPr>
          <a:xfrm>
            <a:off x="6065081" y="478972"/>
            <a:ext cx="5900060" cy="6074228"/>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C7D24C81-C6B4-4566-BEC3-F1E03E491846}"/>
              </a:ext>
            </a:extLst>
          </p:cNvPr>
          <p:cNvPicPr>
            <a:picLocks noChangeAspect="1"/>
          </p:cNvPicPr>
          <p:nvPr userDrawn="1"/>
        </p:nvPicPr>
        <p:blipFill rotWithShape="1">
          <a:blip r:embed="rId3"/>
          <a:srcRect l="8275" t="32690" r="8091" b="32918"/>
          <a:stretch/>
        </p:blipFill>
        <p:spPr>
          <a:xfrm>
            <a:off x="582042" y="581026"/>
            <a:ext cx="2857363" cy="295064"/>
          </a:xfrm>
          <a:prstGeom prst="rect">
            <a:avLst/>
          </a:prstGeom>
        </p:spPr>
      </p:pic>
    </p:spTree>
    <p:extLst>
      <p:ext uri="{BB962C8B-B14F-4D97-AF65-F5344CB8AC3E}">
        <p14:creationId xmlns:p14="http://schemas.microsoft.com/office/powerpoint/2010/main" val="37755848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tan">
    <p:bg>
      <p:bgPr>
        <a:solidFill>
          <a:srgbClr val="EAE4DC"/>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Picture 6" descr="Logo&#10;&#10;Description automatically generated with medium confidence">
            <a:extLst>
              <a:ext uri="{FF2B5EF4-FFF2-40B4-BE49-F238E27FC236}">
                <a16:creationId xmlns:a16="http://schemas.microsoft.com/office/drawing/2014/main" id="{F4838EB7-9B13-4ACB-97C0-51BAB78757B4}"/>
              </a:ext>
            </a:extLst>
          </p:cNvPr>
          <p:cNvPicPr>
            <a:picLocks noChangeAspect="1"/>
          </p:cNvPicPr>
          <p:nvPr userDrawn="1"/>
        </p:nvPicPr>
        <p:blipFill rotWithShape="1">
          <a:blip r:embed="rId2"/>
          <a:srcRect l="8275" t="32690" r="8091" b="32918"/>
          <a:stretch/>
        </p:blipFill>
        <p:spPr>
          <a:xfrm>
            <a:off x="582042" y="581026"/>
            <a:ext cx="2857363" cy="295064"/>
          </a:xfrm>
          <a:prstGeom prst="rect">
            <a:avLst/>
          </a:prstGeom>
        </p:spPr>
      </p:pic>
    </p:spTree>
    <p:extLst>
      <p:ext uri="{BB962C8B-B14F-4D97-AF65-F5344CB8AC3E}">
        <p14:creationId xmlns:p14="http://schemas.microsoft.com/office/powerpoint/2010/main" val="33339467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1">
    <p:bg>
      <p:bgPr>
        <a:solidFill>
          <a:srgbClr val="EAE4DC"/>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614E108-2258-4959-A182-798030A0C286}"/>
              </a:ext>
            </a:extLst>
          </p:cNvPr>
          <p:cNvSpPr/>
          <p:nvPr userDrawn="1"/>
        </p:nvSpPr>
        <p:spPr bwMode="auto">
          <a:xfrm>
            <a:off x="0" y="0"/>
            <a:ext cx="35560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hasCustomPrompt="1"/>
          </p:nvPr>
        </p:nvSpPr>
        <p:spPr>
          <a:xfrm>
            <a:off x="588263" y="3152001"/>
            <a:ext cx="2053337" cy="553998"/>
          </a:xfrm>
        </p:spPr>
        <p:txBody>
          <a:bodyPr/>
          <a:lstStyle>
            <a:lvl1pPr>
              <a:defRPr>
                <a:solidFill>
                  <a:schemeClr val="bg1"/>
                </a:solidFill>
              </a:defRPr>
            </a:lvl1pPr>
          </a:lstStyle>
          <a:p>
            <a:r>
              <a:rPr lang="en-US"/>
              <a:t>Agenda</a:t>
            </a:r>
          </a:p>
        </p:txBody>
      </p:sp>
      <p:sp>
        <p:nvSpPr>
          <p:cNvPr id="4" name="Text Placeholder 3"/>
          <p:cNvSpPr>
            <a:spLocks noGrp="1"/>
          </p:cNvSpPr>
          <p:nvPr>
            <p:ph type="body" sz="quarter" idx="10"/>
          </p:nvPr>
        </p:nvSpPr>
        <p:spPr>
          <a:xfrm>
            <a:off x="4165600" y="2604159"/>
            <a:ext cx="5212080" cy="1649682"/>
          </a:xfrm>
        </p:spPr>
        <p:txBody>
          <a:bodyPr wrap="square" anchor="ctr" anchorCtr="0">
            <a:spAutoFit/>
          </a:bodyPr>
          <a:lstStyle>
            <a:lvl1pPr marL="457200" indent="-457200">
              <a:spcBef>
                <a:spcPts val="1224"/>
              </a:spcBef>
              <a:buClr>
                <a:schemeClr val="tx1"/>
              </a:buClr>
              <a:buFont typeface="Arial" panose="020B0604020202020204" pitchFamily="34" charset="0"/>
              <a:buChar char="•"/>
              <a:defRPr sz="2800" b="0">
                <a:latin typeface="Segoe UI" panose="020B0502040204020203" pitchFamily="34" charset="0"/>
                <a:cs typeface="Segoe UI" panose="020B0502040204020203" pitchFamily="34" charset="0"/>
              </a:defRPr>
            </a:lvl1pPr>
            <a:lvl2pPr marL="598488" indent="-342900">
              <a:buFont typeface="Arial" panose="020B0604020202020204" pitchFamily="34" charset="0"/>
              <a:buChar char="•"/>
              <a:defRPr sz="2000" b="0"/>
            </a:lvl2pPr>
            <a:lvl3pPr marL="736600" indent="-285750">
              <a:buFont typeface="Arial" panose="020B0604020202020204" pitchFamily="34" charset="0"/>
              <a:buChar char="•"/>
              <a:tabLst/>
              <a:defRPr sz="1600" b="0"/>
            </a:lvl3pPr>
            <a:lvl4pPr marL="938212" indent="-285750">
              <a:buFont typeface="Arial" panose="020B0604020202020204" pitchFamily="34" charset="0"/>
              <a:buChar char="•"/>
              <a:defRPr sz="1400" b="0"/>
            </a:lvl4pPr>
            <a:lvl5pPr marL="1139825" indent="-285750">
              <a:buFont typeface="Arial" panose="020B0604020202020204" pitchFamily="34" charset="0"/>
              <a:buChar char="•"/>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538676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B3FA96-19FC-48A6-A985-267EB2138E23}"/>
              </a:ext>
            </a:extLst>
          </p:cNvPr>
          <p:cNvSpPr/>
          <p:nvPr userDrawn="1"/>
        </p:nvSpPr>
        <p:spPr bwMode="auto">
          <a:xfrm>
            <a:off x="0" y="0"/>
            <a:ext cx="12192000" cy="1208988"/>
          </a:xfrm>
          <a:prstGeom prst="rect">
            <a:avLst/>
          </a:prstGeom>
          <a:solidFill>
            <a:srgbClr val="EAE4D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chemeClr val="accent2"/>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666187"/>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511027"/>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666187"/>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504387"/>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666187"/>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511027"/>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666187"/>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504387"/>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1397091"/>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12401516"/>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520607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1609032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303839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145461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915572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4524052"/>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solidFill>
          <a:srgbClr val="EAE4DC"/>
        </a:solidFill>
        <a:effectLst/>
      </p:bgPr>
    </p:bg>
    <p:spTree>
      <p:nvGrpSpPr>
        <p:cNvPr id="1" name=""/>
        <p:cNvGrpSpPr/>
        <p:nvPr/>
      </p:nvGrpSpPr>
      <p:grpSpPr>
        <a:xfrm>
          <a:off x="0" y="0"/>
          <a:ext cx="0" cy="0"/>
          <a:chOff x="0" y="0"/>
          <a:chExt cx="0" cy="0"/>
        </a:xfrm>
      </p:grpSpPr>
      <p:pic>
        <p:nvPicPr>
          <p:cNvPr id="7" name="Light: Break through barriers">
            <a:extLst>
              <a:ext uri="{FF2B5EF4-FFF2-40B4-BE49-F238E27FC236}">
                <a16:creationId xmlns:a16="http://schemas.microsoft.com/office/drawing/2014/main" id="{168BE704-B556-45E9-BE93-C19A745DB30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638197" y="260049"/>
            <a:ext cx="6337904" cy="6337902"/>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6" name="Picture 5" descr="Logo&#10;&#10;Description automatically generated with medium confidence">
            <a:extLst>
              <a:ext uri="{FF2B5EF4-FFF2-40B4-BE49-F238E27FC236}">
                <a16:creationId xmlns:a16="http://schemas.microsoft.com/office/drawing/2014/main" id="{2A9CEB69-ACA2-426E-A1A5-54DB916D6182}"/>
              </a:ext>
            </a:extLst>
          </p:cNvPr>
          <p:cNvPicPr>
            <a:picLocks noChangeAspect="1"/>
          </p:cNvPicPr>
          <p:nvPr userDrawn="1"/>
        </p:nvPicPr>
        <p:blipFill rotWithShape="1">
          <a:blip r:embed="rId3"/>
          <a:srcRect l="8275" t="32690" r="8091" b="32918"/>
          <a:stretch/>
        </p:blipFill>
        <p:spPr>
          <a:xfrm>
            <a:off x="582042" y="581026"/>
            <a:ext cx="2857363" cy="295064"/>
          </a:xfrm>
          <a:prstGeom prst="rect">
            <a:avLst/>
          </a:prstGeom>
        </p:spPr>
      </p:pic>
    </p:spTree>
    <p:extLst>
      <p:ext uri="{BB962C8B-B14F-4D97-AF65-F5344CB8AC3E}">
        <p14:creationId xmlns:p14="http://schemas.microsoft.com/office/powerpoint/2010/main" val="33656906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8247111"/>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9512893"/>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947172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254973858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0623379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991632022"/>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8488338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3168484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69792345"/>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70604901"/>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solidFill>
          <a:srgbClr val="EAE4DC"/>
        </a:solidFill>
        <a:effectLst/>
      </p:bgPr>
    </p:bg>
    <p:spTree>
      <p:nvGrpSpPr>
        <p:cNvPr id="1" name=""/>
        <p:cNvGrpSpPr/>
        <p:nvPr/>
      </p:nvGrpSpPr>
      <p:grpSpPr>
        <a:xfrm>
          <a:off x="0" y="0"/>
          <a:ext cx="0" cy="0"/>
          <a:chOff x="0" y="0"/>
          <a:chExt cx="0" cy="0"/>
        </a:xfrm>
      </p:grpSpPr>
      <p:pic>
        <p:nvPicPr>
          <p:cNvPr id="8" name="Light: Adapt to anything ">
            <a:extLst>
              <a:ext uri="{FF2B5EF4-FFF2-40B4-BE49-F238E27FC236}">
                <a16:creationId xmlns:a16="http://schemas.microsoft.com/office/drawing/2014/main" id="{547E7F7C-2D58-481F-8331-3FE0241E1F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880702" y="194129"/>
            <a:ext cx="6311298" cy="6311287"/>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Picture 6" descr="Logo&#10;&#10;Description automatically generated with medium confidence">
            <a:extLst>
              <a:ext uri="{FF2B5EF4-FFF2-40B4-BE49-F238E27FC236}">
                <a16:creationId xmlns:a16="http://schemas.microsoft.com/office/drawing/2014/main" id="{17AABFA6-6857-43EF-9CDC-D483A94CE64F}"/>
              </a:ext>
            </a:extLst>
          </p:cNvPr>
          <p:cNvPicPr>
            <a:picLocks noChangeAspect="1"/>
          </p:cNvPicPr>
          <p:nvPr userDrawn="1"/>
        </p:nvPicPr>
        <p:blipFill rotWithShape="1">
          <a:blip r:embed="rId3"/>
          <a:srcRect l="8275" t="32690" r="8091" b="32918"/>
          <a:stretch/>
        </p:blipFill>
        <p:spPr>
          <a:xfrm>
            <a:off x="582042" y="581026"/>
            <a:ext cx="2857363" cy="295064"/>
          </a:xfrm>
          <a:prstGeom prst="rect">
            <a:avLst/>
          </a:prstGeom>
        </p:spPr>
      </p:pic>
    </p:spTree>
    <p:extLst>
      <p:ext uri="{BB962C8B-B14F-4D97-AF65-F5344CB8AC3E}">
        <p14:creationId xmlns:p14="http://schemas.microsoft.com/office/powerpoint/2010/main" val="24631894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07874332"/>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889734232"/>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07022104"/>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88176634"/>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39495776"/>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63737754"/>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8CE10F07-B8D9-4B69-A567-8BEDE6973D9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85509739"/>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69187911"/>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1288817"/>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7186551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p:bg>
      <p:bgPr>
        <a:solidFill>
          <a:srgbClr val="EAE4DC"/>
        </a:solidFill>
        <a:effectLst/>
      </p:bgPr>
    </p:bg>
    <p:spTree>
      <p:nvGrpSpPr>
        <p:cNvPr id="1" name=""/>
        <p:cNvGrpSpPr/>
        <p:nvPr/>
      </p:nvGrpSpPr>
      <p:grpSpPr>
        <a:xfrm>
          <a:off x="0" y="0"/>
          <a:ext cx="0" cy="0"/>
          <a:chOff x="0" y="0"/>
          <a:chExt cx="0" cy="0"/>
        </a:xfrm>
      </p:grpSpPr>
      <p:pic>
        <p:nvPicPr>
          <p:cNvPr id="6" name="Light: Innovate everywhere">
            <a:extLst>
              <a:ext uri="{FF2B5EF4-FFF2-40B4-BE49-F238E27FC236}">
                <a16:creationId xmlns:a16="http://schemas.microsoft.com/office/drawing/2014/main" id="{DC04341E-C617-413D-A754-103CAA84E5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456117" y="53298"/>
            <a:ext cx="6592960" cy="6592960"/>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Picture 6" descr="Logo&#10;&#10;Description automatically generated with medium confidence">
            <a:extLst>
              <a:ext uri="{FF2B5EF4-FFF2-40B4-BE49-F238E27FC236}">
                <a16:creationId xmlns:a16="http://schemas.microsoft.com/office/drawing/2014/main" id="{17AABFA6-6857-43EF-9CDC-D483A94CE64F}"/>
              </a:ext>
            </a:extLst>
          </p:cNvPr>
          <p:cNvPicPr>
            <a:picLocks noChangeAspect="1"/>
          </p:cNvPicPr>
          <p:nvPr userDrawn="1"/>
        </p:nvPicPr>
        <p:blipFill rotWithShape="1">
          <a:blip r:embed="rId3"/>
          <a:srcRect l="8275" t="32690" r="8091" b="32918"/>
          <a:stretch/>
        </p:blipFill>
        <p:spPr>
          <a:xfrm>
            <a:off x="582042" y="581026"/>
            <a:ext cx="2857363" cy="295064"/>
          </a:xfrm>
          <a:prstGeom prst="rect">
            <a:avLst/>
          </a:prstGeom>
        </p:spPr>
      </p:pic>
    </p:spTree>
    <p:extLst>
      <p:ext uri="{BB962C8B-B14F-4D97-AF65-F5344CB8AC3E}">
        <p14:creationId xmlns:p14="http://schemas.microsoft.com/office/powerpoint/2010/main" val="2330344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87124655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18143039"/>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964164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p15:clr>
            <a:srgbClr val="5ACBF0"/>
          </p15:clr>
        </p15:guide>
        <p15:guide id="3" pos="6216">
          <p15:clr>
            <a:srgbClr val="5ACBF0"/>
          </p15:clr>
        </p15:guide>
        <p15:guide id="5" pos="5850">
          <p15:clr>
            <a:srgbClr val="5ACBF0"/>
          </p15:clr>
        </p15:guide>
        <p15:guide id="7" pos="4392">
          <p15:clr>
            <a:srgbClr val="5ACBF0"/>
          </p15:clr>
        </p15:guide>
        <p15:guide id="8" pos="3292">
          <p15:clr>
            <a:srgbClr val="5ACBF0"/>
          </p15:clr>
        </p15:guide>
        <p15:guide id="10" pos="2926">
          <p15:clr>
            <a:srgbClr val="5ACBF0"/>
          </p15:clr>
        </p15:guide>
        <p15:guide id="11" pos="4754">
          <p15:clr>
            <a:srgbClr val="5ACBF0"/>
          </p15:clr>
        </p15:guide>
        <p15:guide id="13" pos="1464">
          <p15:clr>
            <a:srgbClr val="5ACBF0"/>
          </p15:clr>
        </p15:guide>
        <p15:guide id="14" orient="horz" pos="1440">
          <p15:clr>
            <a:srgbClr val="5ACBF0"/>
          </p15:clr>
        </p15:guide>
        <p15:guide id="15" pos="1830">
          <p15:clr>
            <a:srgbClr val="5ACBF0"/>
          </p15:clr>
        </p15:guide>
        <p15:guide id="16" orient="horz" pos="2533">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53289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86674477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99633534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eveloper Code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159492682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de Bottom">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228338437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31170554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378797266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 Title 1">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4" name="Picture 3" descr="Graphical user interface&#10;&#10;Description automatically generated with low confidence">
            <a:extLst>
              <a:ext uri="{FF2B5EF4-FFF2-40B4-BE49-F238E27FC236}">
                <a16:creationId xmlns:a16="http://schemas.microsoft.com/office/drawing/2014/main" id="{E44A620F-90A5-4F90-A46E-589E29C354F0}"/>
              </a:ext>
            </a:extLst>
          </p:cNvPr>
          <p:cNvPicPr>
            <a:picLocks noChangeAspect="1"/>
          </p:cNvPicPr>
          <p:nvPr userDrawn="1"/>
        </p:nvPicPr>
        <p:blipFill rotWithShape="1">
          <a:blip r:embed="rId2"/>
          <a:srcRect l="8251" t="33298" r="8207" b="32992"/>
          <a:stretch/>
        </p:blipFill>
        <p:spPr bwMode="invGray">
          <a:xfrm>
            <a:off x="584200" y="585788"/>
            <a:ext cx="2855205" cy="289320"/>
          </a:xfrm>
          <a:prstGeom prst="rect">
            <a:avLst/>
          </a:prstGeom>
        </p:spPr>
      </p:pic>
      <p:pic>
        <p:nvPicPr>
          <p:cNvPr id="6" name="Dark: Create impact faster">
            <a:extLst>
              <a:ext uri="{FF2B5EF4-FFF2-40B4-BE49-F238E27FC236}">
                <a16:creationId xmlns:a16="http://schemas.microsoft.com/office/drawing/2014/main" id="{CFC91BBC-1960-4789-9C92-73EDA57735F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bwMode="ltGray">
          <a:xfrm>
            <a:off x="5852811" y="266700"/>
            <a:ext cx="6324600" cy="6324600"/>
          </a:xfrm>
          <a:prstGeom prst="rect">
            <a:avLst/>
          </a:prstGeom>
        </p:spPr>
      </p:pic>
    </p:spTree>
    <p:extLst>
      <p:ext uri="{BB962C8B-B14F-4D97-AF65-F5344CB8AC3E}">
        <p14:creationId xmlns:p14="http://schemas.microsoft.com/office/powerpoint/2010/main" val="37926663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01317681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38375" y="1033463"/>
            <a:ext cx="9371013" cy="2946033"/>
          </a:xfrm>
          <a:noFill/>
        </p:spPr>
        <p:txBody>
          <a:bodyPr wrap="square" lIns="0" tIns="0" rIns="0" bIns="0" anchor="b" anchorCtr="0">
            <a:norm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Quote text</a:t>
            </a:r>
          </a:p>
        </p:txBody>
      </p:sp>
      <p:sp>
        <p:nvSpPr>
          <p:cNvPr id="5" name="Text Placeholder 4"/>
          <p:cNvSpPr>
            <a:spLocks noGrp="1"/>
          </p:cNvSpPr>
          <p:nvPr>
            <p:ph type="body" sz="quarter" idx="12" hasCustomPrompt="1"/>
          </p:nvPr>
        </p:nvSpPr>
        <p:spPr>
          <a:xfrm>
            <a:off x="2238375" y="4424994"/>
            <a:ext cx="9371013"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Name</a:t>
            </a:r>
          </a:p>
        </p:txBody>
      </p:sp>
      <p:sp>
        <p:nvSpPr>
          <p:cNvPr id="4" name="Text Placeholder 4">
            <a:extLst>
              <a:ext uri="{FF2B5EF4-FFF2-40B4-BE49-F238E27FC236}">
                <a16:creationId xmlns:a16="http://schemas.microsoft.com/office/drawing/2014/main" id="{E442750B-A7AB-42A9-A8AF-218016DC73F6}"/>
              </a:ext>
            </a:extLst>
          </p:cNvPr>
          <p:cNvSpPr>
            <a:spLocks noGrp="1"/>
          </p:cNvSpPr>
          <p:nvPr>
            <p:ph type="body" sz="quarter" idx="13" hasCustomPrompt="1"/>
          </p:nvPr>
        </p:nvSpPr>
        <p:spPr>
          <a:xfrm>
            <a:off x="2238375" y="4831394"/>
            <a:ext cx="9371013"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Company or position</a:t>
            </a:r>
          </a:p>
        </p:txBody>
      </p:sp>
      <p:sp>
        <p:nvSpPr>
          <p:cNvPr id="12" name="Freeform: Shape 11">
            <a:extLst>
              <a:ext uri="{FF2B5EF4-FFF2-40B4-BE49-F238E27FC236}">
                <a16:creationId xmlns:a16="http://schemas.microsoft.com/office/drawing/2014/main" id="{B7906C05-2D3A-4EE1-8C05-624CD0DA8D38}"/>
              </a:ext>
            </a:extLst>
          </p:cNvPr>
          <p:cNvSpPr>
            <a:spLocks/>
          </p:cNvSpPr>
          <p:nvPr userDrawn="1"/>
        </p:nvSpPr>
        <p:spPr bwMode="auto">
          <a:xfrm>
            <a:off x="569912" y="1047750"/>
            <a:ext cx="1270000" cy="1133475"/>
          </a:xfrm>
          <a:custGeom>
            <a:avLst/>
            <a:gdLst>
              <a:gd name="connsiteX0" fmla="*/ 730250 w 1270000"/>
              <a:gd name="connsiteY0" fmla="*/ 0 h 1133475"/>
              <a:gd name="connsiteX1" fmla="*/ 1270000 w 1270000"/>
              <a:gd name="connsiteY1" fmla="*/ 0 h 1133475"/>
              <a:gd name="connsiteX2" fmla="*/ 1270000 w 1270000"/>
              <a:gd name="connsiteY2" fmla="*/ 566949 h 1133475"/>
              <a:gd name="connsiteX3" fmla="*/ 1029312 w 1270000"/>
              <a:gd name="connsiteY3" fmla="*/ 566949 h 1133475"/>
              <a:gd name="connsiteX4" fmla="*/ 1085148 w 1270000"/>
              <a:gd name="connsiteY4" fmla="*/ 773266 h 1133475"/>
              <a:gd name="connsiteX5" fmla="*/ 1270000 w 1270000"/>
              <a:gd name="connsiteY5" fmla="*/ 865432 h 1133475"/>
              <a:gd name="connsiteX6" fmla="*/ 1270000 w 1270000"/>
              <a:gd name="connsiteY6" fmla="*/ 1133475 h 1133475"/>
              <a:gd name="connsiteX7" fmla="*/ 988281 w 1270000"/>
              <a:gd name="connsiteY7" fmla="*/ 1045537 h 1133475"/>
              <a:gd name="connsiteX8" fmla="*/ 825425 w 1270000"/>
              <a:gd name="connsiteY8" fmla="*/ 897986 h 1133475"/>
              <a:gd name="connsiteX9" fmla="*/ 749285 w 1270000"/>
              <a:gd name="connsiteY9" fmla="*/ 702239 h 1133475"/>
              <a:gd name="connsiteX10" fmla="*/ 730250 w 1270000"/>
              <a:gd name="connsiteY10" fmla="*/ 471401 h 1133475"/>
              <a:gd name="connsiteX11" fmla="*/ 0 w 1270000"/>
              <a:gd name="connsiteY11" fmla="*/ 0 h 1133475"/>
              <a:gd name="connsiteX12" fmla="*/ 538163 w 1270000"/>
              <a:gd name="connsiteY12" fmla="*/ 0 h 1133475"/>
              <a:gd name="connsiteX13" fmla="*/ 538163 w 1270000"/>
              <a:gd name="connsiteY13" fmla="*/ 566949 h 1133475"/>
              <a:gd name="connsiteX14" fmla="*/ 297283 w 1270000"/>
              <a:gd name="connsiteY14" fmla="*/ 566949 h 1133475"/>
              <a:gd name="connsiteX15" fmla="*/ 353262 w 1270000"/>
              <a:gd name="connsiteY15" fmla="*/ 773266 h 1133475"/>
              <a:gd name="connsiteX16" fmla="*/ 538163 w 1270000"/>
              <a:gd name="connsiteY16" fmla="*/ 865432 h 1133475"/>
              <a:gd name="connsiteX17" fmla="*/ 538163 w 1270000"/>
              <a:gd name="connsiteY17" fmla="*/ 1133475 h 1133475"/>
              <a:gd name="connsiteX18" fmla="*/ 256147 w 1270000"/>
              <a:gd name="connsiteY18" fmla="*/ 1045537 h 1133475"/>
              <a:gd name="connsiteX19" fmla="*/ 92875 w 1270000"/>
              <a:gd name="connsiteY19" fmla="*/ 897986 h 1133475"/>
              <a:gd name="connsiteX20" fmla="*/ 16539 w 1270000"/>
              <a:gd name="connsiteY20" fmla="*/ 702239 h 1133475"/>
              <a:gd name="connsiteX21" fmla="*/ 0 w 1270000"/>
              <a:gd name="connsiteY21" fmla="*/ 563144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0000" h="1133475">
                <a:moveTo>
                  <a:pt x="730250" y="0"/>
                </a:moveTo>
                <a:lnTo>
                  <a:pt x="1270000" y="0"/>
                </a:lnTo>
                <a:lnTo>
                  <a:pt x="1270000" y="566949"/>
                </a:lnTo>
                <a:lnTo>
                  <a:pt x="1029312" y="566949"/>
                </a:lnTo>
                <a:cubicBezTo>
                  <a:pt x="1029312" y="656156"/>
                  <a:pt x="1050039" y="721687"/>
                  <a:pt x="1085148" y="773266"/>
                </a:cubicBezTo>
                <a:cubicBezTo>
                  <a:pt x="1120258" y="824422"/>
                  <a:pt x="1182016" y="855285"/>
                  <a:pt x="1270000" y="865432"/>
                </a:cubicBezTo>
                <a:lnTo>
                  <a:pt x="1270000" y="1133475"/>
                </a:lnTo>
                <a:cubicBezTo>
                  <a:pt x="1152406" y="1114873"/>
                  <a:pt x="1058499" y="1085701"/>
                  <a:pt x="988281" y="1045537"/>
                </a:cubicBezTo>
                <a:cubicBezTo>
                  <a:pt x="918063" y="1005795"/>
                  <a:pt x="863496" y="956330"/>
                  <a:pt x="825425" y="897986"/>
                </a:cubicBezTo>
                <a:cubicBezTo>
                  <a:pt x="787355" y="839220"/>
                  <a:pt x="761975" y="774112"/>
                  <a:pt x="749285" y="702239"/>
                </a:cubicBezTo>
                <a:cubicBezTo>
                  <a:pt x="736595" y="630366"/>
                  <a:pt x="730250" y="553420"/>
                  <a:pt x="730250" y="471401"/>
                </a:cubicBezTo>
                <a:close/>
                <a:moveTo>
                  <a:pt x="0" y="0"/>
                </a:moveTo>
                <a:lnTo>
                  <a:pt x="538163" y="0"/>
                </a:lnTo>
                <a:lnTo>
                  <a:pt x="538163" y="566949"/>
                </a:lnTo>
                <a:lnTo>
                  <a:pt x="297283" y="566949"/>
                </a:lnTo>
                <a:cubicBezTo>
                  <a:pt x="297283" y="655310"/>
                  <a:pt x="317639" y="721687"/>
                  <a:pt x="353262" y="773266"/>
                </a:cubicBezTo>
                <a:cubicBezTo>
                  <a:pt x="388461" y="824422"/>
                  <a:pt x="449954" y="855285"/>
                  <a:pt x="538163" y="865432"/>
                </a:cubicBezTo>
                <a:lnTo>
                  <a:pt x="538163" y="1133475"/>
                </a:lnTo>
                <a:cubicBezTo>
                  <a:pt x="420692" y="1114873"/>
                  <a:pt x="326545" y="1085701"/>
                  <a:pt x="256147" y="1045537"/>
                </a:cubicBezTo>
                <a:cubicBezTo>
                  <a:pt x="185325" y="1005795"/>
                  <a:pt x="131042" y="956330"/>
                  <a:pt x="92875" y="897986"/>
                </a:cubicBezTo>
                <a:cubicBezTo>
                  <a:pt x="54707" y="839220"/>
                  <a:pt x="29262" y="774112"/>
                  <a:pt x="16539" y="702239"/>
                </a:cubicBezTo>
                <a:cubicBezTo>
                  <a:pt x="8482" y="657847"/>
                  <a:pt x="2969" y="611341"/>
                  <a:pt x="0" y="563144"/>
                </a:cubicBezTo>
                <a:close/>
              </a:path>
            </a:pathLst>
          </a:custGeom>
          <a:gradFill>
            <a:gsLst>
              <a:gs pos="0">
                <a:srgbClr val="50E6FF"/>
              </a:gs>
              <a:gs pos="100000">
                <a:srgbClr val="D59DFF"/>
              </a:gs>
            </a:gsLst>
            <a:lin ang="2400000" scaled="0"/>
          </a:gradFill>
          <a:ln>
            <a:noFill/>
            <a:headEnd type="none" w="med" len="med"/>
            <a:tailEnd type="none" w="med" len="med"/>
          </a:ln>
          <a:effectLst>
            <a:outerShdw blurRad="355600" dist="190500" dir="5400000" sx="101000" sy="101000" algn="ctr" rotWithShape="0">
              <a:srgbClr val="000000">
                <a:alpha val="27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defTabSz="932472" fontAlgn="base">
              <a:spcBef>
                <a:spcPct val="0"/>
              </a:spcBef>
              <a:spcAft>
                <a:spcPct val="0"/>
              </a:spcAft>
            </a:pPr>
            <a:endParaRPr lang="en-US" sz="2000">
              <a:solidFill>
                <a:srgbClr val="FFFFFF"/>
              </a:solidFill>
              <a:cs typeface="Segoe UI" pitchFamily="34" charset="0"/>
            </a:endParaRPr>
          </a:p>
        </p:txBody>
      </p:sp>
    </p:spTree>
    <p:extLst>
      <p:ext uri="{BB962C8B-B14F-4D97-AF65-F5344CB8AC3E}">
        <p14:creationId xmlns:p14="http://schemas.microsoft.com/office/powerpoint/2010/main" val="1555169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ocean">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36787" y="1030655"/>
            <a:ext cx="9371013" cy="2946033"/>
          </a:xfrm>
          <a:noFill/>
        </p:spPr>
        <p:txBody>
          <a:bodyPr wrap="square" lIns="0" tIns="0" rIns="0" bIns="0" anchor="b" anchorCtr="0">
            <a:norm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Quote text</a:t>
            </a:r>
          </a:p>
        </p:txBody>
      </p:sp>
      <p:sp>
        <p:nvSpPr>
          <p:cNvPr id="5" name="Text Placeholder 4"/>
          <p:cNvSpPr>
            <a:spLocks noGrp="1"/>
          </p:cNvSpPr>
          <p:nvPr>
            <p:ph type="body" sz="quarter" idx="12" hasCustomPrompt="1"/>
          </p:nvPr>
        </p:nvSpPr>
        <p:spPr>
          <a:xfrm>
            <a:off x="2236787" y="4422186"/>
            <a:ext cx="9371013"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Name</a:t>
            </a:r>
          </a:p>
        </p:txBody>
      </p:sp>
      <p:sp>
        <p:nvSpPr>
          <p:cNvPr id="4" name="Text Placeholder 4">
            <a:extLst>
              <a:ext uri="{FF2B5EF4-FFF2-40B4-BE49-F238E27FC236}">
                <a16:creationId xmlns:a16="http://schemas.microsoft.com/office/drawing/2014/main" id="{E442750B-A7AB-42A9-A8AF-218016DC73F6}"/>
              </a:ext>
            </a:extLst>
          </p:cNvPr>
          <p:cNvSpPr>
            <a:spLocks noGrp="1"/>
          </p:cNvSpPr>
          <p:nvPr>
            <p:ph type="body" sz="quarter" idx="13" hasCustomPrompt="1"/>
          </p:nvPr>
        </p:nvSpPr>
        <p:spPr>
          <a:xfrm>
            <a:off x="2236787" y="4828586"/>
            <a:ext cx="9371013"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Company or position</a:t>
            </a:r>
          </a:p>
        </p:txBody>
      </p:sp>
      <p:pic>
        <p:nvPicPr>
          <p:cNvPr id="6" name="Picture 5">
            <a:extLst>
              <a:ext uri="{FF2B5EF4-FFF2-40B4-BE49-F238E27FC236}">
                <a16:creationId xmlns:a16="http://schemas.microsoft.com/office/drawing/2014/main" id="{E48B7899-CB4D-47CD-A953-8FAD549121F1}"/>
              </a:ext>
            </a:extLst>
          </p:cNvPr>
          <p:cNvPicPr>
            <a:picLocks noChangeAspect="1"/>
          </p:cNvPicPr>
          <p:nvPr userDrawn="1"/>
        </p:nvPicPr>
        <p:blipFill>
          <a:blip r:embed="rId2"/>
          <a:stretch>
            <a:fillRect/>
          </a:stretch>
        </p:blipFill>
        <p:spPr bwMode="black">
          <a:xfrm>
            <a:off x="549201" y="1033463"/>
            <a:ext cx="1555824" cy="1392940"/>
          </a:xfrm>
          <a:prstGeom prst="rect">
            <a:avLst/>
          </a:prstGeom>
        </p:spPr>
      </p:pic>
    </p:spTree>
    <p:extLst>
      <p:ext uri="{BB962C8B-B14F-4D97-AF65-F5344CB8AC3E}">
        <p14:creationId xmlns:p14="http://schemas.microsoft.com/office/powerpoint/2010/main" val="18719829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violet">
    <p:bg>
      <p:bgPr>
        <a:solidFill>
          <a:schemeClr val="accent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B4EC0E-1A04-488E-9DE2-3E485E0F7BD5}"/>
              </a:ext>
            </a:extLst>
          </p:cNvPr>
          <p:cNvSpPr>
            <a:spLocks noGrp="1"/>
          </p:cNvSpPr>
          <p:nvPr>
            <p:ph type="title" hasCustomPrompt="1"/>
          </p:nvPr>
        </p:nvSpPr>
        <p:spPr>
          <a:xfrm>
            <a:off x="2236787" y="1030655"/>
            <a:ext cx="9371013" cy="2946033"/>
          </a:xfrm>
          <a:noFill/>
        </p:spPr>
        <p:txBody>
          <a:bodyPr wrap="square" lIns="0" tIns="0" rIns="0" bIns="0" anchor="b" anchorCtr="0">
            <a:norm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Quote text</a:t>
            </a:r>
          </a:p>
        </p:txBody>
      </p:sp>
      <p:sp>
        <p:nvSpPr>
          <p:cNvPr id="9" name="Text Placeholder 4">
            <a:extLst>
              <a:ext uri="{FF2B5EF4-FFF2-40B4-BE49-F238E27FC236}">
                <a16:creationId xmlns:a16="http://schemas.microsoft.com/office/drawing/2014/main" id="{FCC19D23-D1E4-4510-8049-F818AF4AC73B}"/>
              </a:ext>
            </a:extLst>
          </p:cNvPr>
          <p:cNvSpPr>
            <a:spLocks noGrp="1"/>
          </p:cNvSpPr>
          <p:nvPr>
            <p:ph type="body" sz="quarter" idx="12" hasCustomPrompt="1"/>
          </p:nvPr>
        </p:nvSpPr>
        <p:spPr>
          <a:xfrm>
            <a:off x="2236787" y="4422186"/>
            <a:ext cx="9371013"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Name</a:t>
            </a:r>
          </a:p>
        </p:txBody>
      </p:sp>
      <p:sp>
        <p:nvSpPr>
          <p:cNvPr id="10" name="Text Placeholder 4">
            <a:extLst>
              <a:ext uri="{FF2B5EF4-FFF2-40B4-BE49-F238E27FC236}">
                <a16:creationId xmlns:a16="http://schemas.microsoft.com/office/drawing/2014/main" id="{9C33B5F3-01CE-4749-9431-1FBF746009EB}"/>
              </a:ext>
            </a:extLst>
          </p:cNvPr>
          <p:cNvSpPr>
            <a:spLocks noGrp="1"/>
          </p:cNvSpPr>
          <p:nvPr>
            <p:ph type="body" sz="quarter" idx="13" hasCustomPrompt="1"/>
          </p:nvPr>
        </p:nvSpPr>
        <p:spPr>
          <a:xfrm>
            <a:off x="2236787" y="4828586"/>
            <a:ext cx="9371013"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Company or position</a:t>
            </a:r>
          </a:p>
        </p:txBody>
      </p:sp>
      <p:pic>
        <p:nvPicPr>
          <p:cNvPr id="6" name="Picture 5">
            <a:extLst>
              <a:ext uri="{FF2B5EF4-FFF2-40B4-BE49-F238E27FC236}">
                <a16:creationId xmlns:a16="http://schemas.microsoft.com/office/drawing/2014/main" id="{350AB3FA-3405-4169-9479-480C4E8FE5D9}"/>
              </a:ext>
            </a:extLst>
          </p:cNvPr>
          <p:cNvPicPr>
            <a:picLocks noChangeAspect="1"/>
          </p:cNvPicPr>
          <p:nvPr userDrawn="1"/>
        </p:nvPicPr>
        <p:blipFill>
          <a:blip r:embed="rId2"/>
          <a:stretch>
            <a:fillRect/>
          </a:stretch>
        </p:blipFill>
        <p:spPr bwMode="black">
          <a:xfrm>
            <a:off x="549201" y="1033463"/>
            <a:ext cx="1555824" cy="1392940"/>
          </a:xfrm>
          <a:prstGeom prst="rect">
            <a:avLst/>
          </a:prstGeom>
        </p:spPr>
      </p:pic>
    </p:spTree>
    <p:extLst>
      <p:ext uri="{BB962C8B-B14F-4D97-AF65-F5344CB8AC3E}">
        <p14:creationId xmlns:p14="http://schemas.microsoft.com/office/powerpoint/2010/main" val="26817242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lternate quote">
    <p:bg>
      <p:bgPr>
        <a:solidFill>
          <a:srgbClr val="EAE4DC"/>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5E78741-2E92-4352-847E-7E79AA3BEDE7}"/>
              </a:ext>
            </a:extLst>
          </p:cNvPr>
          <p:cNvSpPr/>
          <p:nvPr userDrawn="1"/>
        </p:nvSpPr>
        <p:spPr bwMode="auto">
          <a:xfrm>
            <a:off x="0" y="0"/>
            <a:ext cx="40640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0" name="Rectangle 9">
            <a:extLst>
              <a:ext uri="{FF2B5EF4-FFF2-40B4-BE49-F238E27FC236}">
                <a16:creationId xmlns:a16="http://schemas.microsoft.com/office/drawing/2014/main" id="{40156270-9C86-4171-BEB2-C0F0D7A6B76A}"/>
              </a:ext>
            </a:extLst>
          </p:cNvPr>
          <p:cNvSpPr/>
          <p:nvPr userDrawn="1"/>
        </p:nvSpPr>
        <p:spPr bwMode="auto">
          <a:xfrm>
            <a:off x="1066800" y="1623526"/>
            <a:ext cx="10540999" cy="4217537"/>
          </a:xfrm>
          <a:prstGeom prst="rect">
            <a:avLst/>
          </a:prstGeom>
          <a:solidFill>
            <a:schemeClr val="bg1"/>
          </a:solidFill>
          <a:ln>
            <a:noFill/>
            <a:headEnd type="none" w="med" len="med"/>
            <a:tailEnd type="none" w="med" len="med"/>
          </a:ln>
          <a:effectLst>
            <a:outerShdw blurRad="355600" dist="190500" dir="5400000" sx="101000" sy="101000" algn="ctr" rotWithShape="0">
              <a:srgbClr val="000000">
                <a:alpha val="11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p:cNvSpPr>
            <a:spLocks noGrp="1"/>
          </p:cNvSpPr>
          <p:nvPr>
            <p:ph type="title" hasCustomPrompt="1"/>
          </p:nvPr>
        </p:nvSpPr>
        <p:spPr>
          <a:xfrm>
            <a:off x="1066801" y="2191554"/>
            <a:ext cx="10058399" cy="2195395"/>
          </a:xfrm>
          <a:noFill/>
        </p:spPr>
        <p:txBody>
          <a:bodyPr wrap="square" lIns="457200" tIns="0" rIns="182880" bIns="0" anchor="b" anchorCtr="0">
            <a:normAutofit/>
          </a:bodyPr>
          <a:lstStyle>
            <a:lvl1pPr algn="l" defTabSz="932742" rtl="0" eaLnBrk="1" latinLnBrk="0" hangingPunct="1">
              <a:lnSpc>
                <a:spcPct val="90000"/>
              </a:lnSpc>
              <a:spcBef>
                <a:spcPct val="0"/>
              </a:spcBef>
              <a:buNone/>
              <a:defRPr lang="en-US" sz="2800" b="0" kern="1200" cap="none" spc="-50" baseline="0" dirty="0">
                <a:ln w="3175">
                  <a:noFill/>
                </a:ln>
                <a:solidFill>
                  <a:schemeClr val="tx1"/>
                </a:solidFill>
                <a:effectLst/>
                <a:latin typeface="+mj-lt"/>
                <a:ea typeface="+mn-ea"/>
                <a:cs typeface="Segoe UI" pitchFamily="34" charset="0"/>
              </a:defRPr>
            </a:lvl1pPr>
          </a:lstStyle>
          <a:p>
            <a:r>
              <a:rPr lang="en-US"/>
              <a:t>Quote text</a:t>
            </a:r>
          </a:p>
        </p:txBody>
      </p:sp>
      <p:sp>
        <p:nvSpPr>
          <p:cNvPr id="5" name="Text Placeholder 4"/>
          <p:cNvSpPr>
            <a:spLocks noGrp="1"/>
          </p:cNvSpPr>
          <p:nvPr>
            <p:ph type="body" sz="quarter" idx="12" hasCustomPrompt="1"/>
          </p:nvPr>
        </p:nvSpPr>
        <p:spPr>
          <a:xfrm>
            <a:off x="1066801" y="4705389"/>
            <a:ext cx="10056883" cy="338554"/>
          </a:xfrm>
          <a:noFill/>
        </p:spPr>
        <p:txBody>
          <a:bodyPr wrap="square" lIns="457200" tIns="0" rIns="18288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Name</a:t>
            </a:r>
          </a:p>
        </p:txBody>
      </p:sp>
      <p:sp>
        <p:nvSpPr>
          <p:cNvPr id="4" name="Text Placeholder 4">
            <a:extLst>
              <a:ext uri="{FF2B5EF4-FFF2-40B4-BE49-F238E27FC236}">
                <a16:creationId xmlns:a16="http://schemas.microsoft.com/office/drawing/2014/main" id="{E442750B-A7AB-42A9-A8AF-218016DC73F6}"/>
              </a:ext>
            </a:extLst>
          </p:cNvPr>
          <p:cNvSpPr>
            <a:spLocks noGrp="1"/>
          </p:cNvSpPr>
          <p:nvPr>
            <p:ph type="body" sz="quarter" idx="13" hasCustomPrompt="1"/>
          </p:nvPr>
        </p:nvSpPr>
        <p:spPr>
          <a:xfrm>
            <a:off x="1066801" y="5111789"/>
            <a:ext cx="10056882" cy="338554"/>
          </a:xfrm>
          <a:noFill/>
        </p:spPr>
        <p:txBody>
          <a:bodyPr wrap="square" lIns="457200" tIns="0" rIns="18288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Company or position</a:t>
            </a:r>
          </a:p>
        </p:txBody>
      </p:sp>
      <p:sp>
        <p:nvSpPr>
          <p:cNvPr id="12" name="Rectangle 11">
            <a:extLst>
              <a:ext uri="{FF2B5EF4-FFF2-40B4-BE49-F238E27FC236}">
                <a16:creationId xmlns:a16="http://schemas.microsoft.com/office/drawing/2014/main" id="{B5CAA7F6-8C5E-4C0C-9380-3938313CCE9B}"/>
              </a:ext>
            </a:extLst>
          </p:cNvPr>
          <p:cNvSpPr/>
          <p:nvPr userDrawn="1"/>
        </p:nvSpPr>
        <p:spPr bwMode="auto">
          <a:xfrm>
            <a:off x="584200" y="866944"/>
            <a:ext cx="1460500" cy="1463040"/>
          </a:xfrm>
          <a:prstGeom prst="rect">
            <a:avLst/>
          </a:prstGeom>
          <a:gradFill>
            <a:gsLst>
              <a:gs pos="1000">
                <a:srgbClr val="50E6FF">
                  <a:alpha val="90000"/>
                </a:srgbClr>
              </a:gs>
              <a:gs pos="100000">
                <a:srgbClr val="D59DFF">
                  <a:alpha val="90000"/>
                </a:srgbClr>
              </a:gs>
            </a:gsLst>
            <a:lin ang="2400000" scaled="0"/>
          </a:gradFill>
          <a:ln>
            <a:noFill/>
            <a:headEnd type="none" w="med" len="med"/>
            <a:tailEnd type="none" w="med" len="med"/>
          </a:ln>
          <a:effectLst>
            <a:outerShdw blurRad="355600" dist="190500" dir="5400000" sx="101000" sy="101000" algn="ctr" rotWithShape="0">
              <a:srgbClr val="000000">
                <a:alpha val="27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pic>
        <p:nvPicPr>
          <p:cNvPr id="14" name="Picture 13">
            <a:extLst>
              <a:ext uri="{FF2B5EF4-FFF2-40B4-BE49-F238E27FC236}">
                <a16:creationId xmlns:a16="http://schemas.microsoft.com/office/drawing/2014/main" id="{0D984DC6-2262-41BA-8742-20A3565F58FA}"/>
              </a:ext>
            </a:extLst>
          </p:cNvPr>
          <p:cNvPicPr>
            <a:picLocks noChangeAspect="1"/>
          </p:cNvPicPr>
          <p:nvPr userDrawn="1"/>
        </p:nvPicPr>
        <p:blipFill>
          <a:blip r:embed="rId2"/>
          <a:stretch>
            <a:fillRect/>
          </a:stretch>
        </p:blipFill>
        <p:spPr>
          <a:xfrm>
            <a:off x="862537" y="1222206"/>
            <a:ext cx="1079086" cy="969348"/>
          </a:xfrm>
          <a:prstGeom prst="rect">
            <a:avLst/>
          </a:prstGeom>
        </p:spPr>
      </p:pic>
    </p:spTree>
    <p:extLst>
      <p:ext uri="{BB962C8B-B14F-4D97-AF65-F5344CB8AC3E}">
        <p14:creationId xmlns:p14="http://schemas.microsoft.com/office/powerpoint/2010/main" val="7843281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emo slide blu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6121471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emo slide ocean">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7861353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emo slide viole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802063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Title gradient 1">
    <p:bg>
      <p:bgPr>
        <a:gradFill>
          <a:gsLst>
            <a:gs pos="1000">
              <a:srgbClr val="50E6FF"/>
            </a:gs>
            <a:gs pos="99000">
              <a:schemeClr val="accent3"/>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6126927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Title gradient 2">
    <p:bg>
      <p:bgPr>
        <a:gradFill>
          <a:gsLst>
            <a:gs pos="1000">
              <a:srgbClr val="FF9349"/>
            </a:gs>
            <a:gs pos="99000">
              <a:srgbClr val="D83B01"/>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1261413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 title 2">
    <p:bg>
      <p:bgRef idx="1001">
        <a:schemeClr val="bg2"/>
      </p:bgRef>
    </p:bg>
    <p:spTree>
      <p:nvGrpSpPr>
        <p:cNvPr id="1" name=""/>
        <p:cNvGrpSpPr/>
        <p:nvPr/>
      </p:nvGrpSpPr>
      <p:grpSpPr>
        <a:xfrm>
          <a:off x="0" y="0"/>
          <a:ext cx="0" cy="0"/>
          <a:chOff x="0" y="0"/>
          <a:chExt cx="0" cy="0"/>
        </a:xfrm>
      </p:grpSpPr>
      <p:pic>
        <p:nvPicPr>
          <p:cNvPr id="7" name="Dark: Break through barriers">
            <a:extLst>
              <a:ext uri="{FF2B5EF4-FFF2-40B4-BE49-F238E27FC236}">
                <a16:creationId xmlns:a16="http://schemas.microsoft.com/office/drawing/2014/main" id="{DD933C26-17AD-4009-92E5-51D531D61A8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bwMode="ltGray">
          <a:xfrm>
            <a:off x="5693594" y="292101"/>
            <a:ext cx="6271552" cy="6271542"/>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8" name="Picture 7" descr="Graphical user interface&#10;&#10;Description automatically generated with low confidence">
            <a:extLst>
              <a:ext uri="{FF2B5EF4-FFF2-40B4-BE49-F238E27FC236}">
                <a16:creationId xmlns:a16="http://schemas.microsoft.com/office/drawing/2014/main" id="{5FFF0A47-7543-41B6-9868-D5B1EA735187}"/>
              </a:ext>
            </a:extLst>
          </p:cNvPr>
          <p:cNvPicPr>
            <a:picLocks noChangeAspect="1"/>
          </p:cNvPicPr>
          <p:nvPr userDrawn="1"/>
        </p:nvPicPr>
        <p:blipFill rotWithShape="1">
          <a:blip r:embed="rId3"/>
          <a:srcRect l="8251" t="33298" r="8207" b="32992"/>
          <a:stretch/>
        </p:blipFill>
        <p:spPr bwMode="invGray">
          <a:xfrm>
            <a:off x="584200" y="585788"/>
            <a:ext cx="2855205" cy="289320"/>
          </a:xfrm>
          <a:prstGeom prst="rect">
            <a:avLst/>
          </a:prstGeom>
        </p:spPr>
      </p:pic>
    </p:spTree>
    <p:extLst>
      <p:ext uri="{BB962C8B-B14F-4D97-AF65-F5344CB8AC3E}">
        <p14:creationId xmlns:p14="http://schemas.microsoft.com/office/powerpoint/2010/main" val="28542590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Title gradient 3">
    <p:bg>
      <p:bgPr>
        <a:gradFill>
          <a:gsLst>
            <a:gs pos="99000">
              <a:srgbClr val="831490"/>
            </a:gs>
            <a:gs pos="1000">
              <a:srgbClr val="D59DFF"/>
            </a:gs>
          </a:gsLst>
          <a:lin ang="2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4930691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title graphic 1">
    <p:bg>
      <p:bgRef idx="1001">
        <a:schemeClr val="bg2"/>
      </p:bgRef>
    </p:bg>
    <p:spTree>
      <p:nvGrpSpPr>
        <p:cNvPr id="1" name=""/>
        <p:cNvGrpSpPr/>
        <p:nvPr/>
      </p:nvGrpSpPr>
      <p:grpSpPr>
        <a:xfrm>
          <a:off x="0" y="0"/>
          <a:ext cx="0" cy="0"/>
          <a:chOff x="0" y="0"/>
          <a:chExt cx="0" cy="0"/>
        </a:xfrm>
      </p:grpSpPr>
      <p:pic>
        <p:nvPicPr>
          <p:cNvPr id="7" name="Dark: Create impact faster">
            <a:extLst>
              <a:ext uri="{FF2B5EF4-FFF2-40B4-BE49-F238E27FC236}">
                <a16:creationId xmlns:a16="http://schemas.microsoft.com/office/drawing/2014/main" id="{53BEC10D-83A8-4649-88F8-525050193CA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919" t="25380" r="45026" b="35480"/>
          <a:stretch/>
        </p:blipFill>
        <p:spPr bwMode="ltGray">
          <a:xfrm>
            <a:off x="3771901" y="0"/>
            <a:ext cx="8420100" cy="6858000"/>
          </a:xfrm>
          <a:prstGeom prst="rect">
            <a:avLst/>
          </a:prstGeom>
        </p:spPr>
      </p:pic>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7539711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title graphic 2">
    <p:bg>
      <p:bgRef idx="1001">
        <a:schemeClr val="bg2"/>
      </p:bgRef>
    </p:bg>
    <p:spTree>
      <p:nvGrpSpPr>
        <p:cNvPr id="1" name=""/>
        <p:cNvGrpSpPr/>
        <p:nvPr/>
      </p:nvGrpSpPr>
      <p:grpSpPr>
        <a:xfrm>
          <a:off x="0" y="0"/>
          <a:ext cx="0" cy="0"/>
          <a:chOff x="0" y="0"/>
          <a:chExt cx="0" cy="0"/>
        </a:xfrm>
      </p:grpSpPr>
      <p:pic>
        <p:nvPicPr>
          <p:cNvPr id="4" name="Dark: Break through barriers">
            <a:extLst>
              <a:ext uri="{FF2B5EF4-FFF2-40B4-BE49-F238E27FC236}">
                <a16:creationId xmlns:a16="http://schemas.microsoft.com/office/drawing/2014/main" id="{AE01FB6F-69FB-4C55-8F77-47A913335DB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458" t="41245" r="41127" b="18630"/>
          <a:stretch/>
        </p:blipFill>
        <p:spPr bwMode="ltGray">
          <a:xfrm>
            <a:off x="0" y="-1"/>
            <a:ext cx="12192001" cy="6858001"/>
          </a:xfrm>
          <a:prstGeom prst="rect">
            <a:avLst/>
          </a:prstGeom>
        </p:spPr>
      </p:pic>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9080495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title graphic 3">
    <p:bg>
      <p:bgRef idx="1001">
        <a:schemeClr val="bg2"/>
      </p:bgRef>
    </p:bg>
    <p:spTree>
      <p:nvGrpSpPr>
        <p:cNvPr id="1" name=""/>
        <p:cNvGrpSpPr/>
        <p:nvPr/>
      </p:nvGrpSpPr>
      <p:grpSpPr>
        <a:xfrm>
          <a:off x="0" y="0"/>
          <a:ext cx="0" cy="0"/>
          <a:chOff x="0" y="0"/>
          <a:chExt cx="0" cy="0"/>
        </a:xfrm>
      </p:grpSpPr>
      <p:pic>
        <p:nvPicPr>
          <p:cNvPr id="5" name="Dark: Adapt to anything">
            <a:extLst>
              <a:ext uri="{FF2B5EF4-FFF2-40B4-BE49-F238E27FC236}">
                <a16:creationId xmlns:a16="http://schemas.microsoft.com/office/drawing/2014/main" id="{C01D04A8-6185-4D88-82A2-8E8101A916D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11" t="18783" r="47913" b="31741"/>
          <a:stretch/>
        </p:blipFill>
        <p:spPr bwMode="ltGray">
          <a:xfrm>
            <a:off x="5334001" y="-1"/>
            <a:ext cx="6858000" cy="6858001"/>
          </a:xfrm>
          <a:prstGeom prst="rect">
            <a:avLst/>
          </a:prstGeom>
        </p:spPr>
      </p:pic>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1896522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title graphic 4">
    <p:bg>
      <p:bgRef idx="1001">
        <a:schemeClr val="bg2"/>
      </p:bgRef>
    </p:bg>
    <p:spTree>
      <p:nvGrpSpPr>
        <p:cNvPr id="1" name=""/>
        <p:cNvGrpSpPr/>
        <p:nvPr/>
      </p:nvGrpSpPr>
      <p:grpSpPr>
        <a:xfrm>
          <a:off x="0" y="0"/>
          <a:ext cx="0" cy="0"/>
          <a:chOff x="0" y="0"/>
          <a:chExt cx="0" cy="0"/>
        </a:xfrm>
      </p:grpSpPr>
      <p:pic>
        <p:nvPicPr>
          <p:cNvPr id="4" name="Dark: Innovate everywhere">
            <a:extLst>
              <a:ext uri="{FF2B5EF4-FFF2-40B4-BE49-F238E27FC236}">
                <a16:creationId xmlns:a16="http://schemas.microsoft.com/office/drawing/2014/main" id="{4EAC99E1-B968-408B-9767-C938059B736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47" t="14647" r="41253" b="35235"/>
          <a:stretch/>
        </p:blipFill>
        <p:spPr bwMode="ltGray">
          <a:xfrm>
            <a:off x="0" y="-1"/>
            <a:ext cx="12192000" cy="6858001"/>
          </a:xfrm>
          <a:prstGeom prst="rect">
            <a:avLst/>
          </a:prstGeom>
        </p:spPr>
      </p:pic>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6642558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creensho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10198-B250-44FD-9AC7-BA0E6E23B5C1}"/>
              </a:ext>
            </a:extLst>
          </p:cNvPr>
          <p:cNvSpPr>
            <a:spLocks noGrp="1"/>
          </p:cNvSpPr>
          <p:nvPr>
            <p:ph type="title"/>
          </p:nvPr>
        </p:nvSpPr>
        <p:spPr>
          <a:xfrm>
            <a:off x="588263" y="457200"/>
            <a:ext cx="3856737" cy="553998"/>
          </a:xfrm>
        </p:spPr>
        <p:txBody>
          <a:bodyPr/>
          <a:lstStyle/>
          <a:p>
            <a:r>
              <a:rPr lang="en-US"/>
              <a:t>Click to edit Master title style</a:t>
            </a:r>
          </a:p>
        </p:txBody>
      </p:sp>
      <p:sp>
        <p:nvSpPr>
          <p:cNvPr id="14" name="Text Placeholder 13">
            <a:extLst>
              <a:ext uri="{FF2B5EF4-FFF2-40B4-BE49-F238E27FC236}">
                <a16:creationId xmlns:a16="http://schemas.microsoft.com/office/drawing/2014/main" id="{6F25D0DC-756F-45C2-A98F-05B75941978C}"/>
              </a:ext>
            </a:extLst>
          </p:cNvPr>
          <p:cNvSpPr>
            <a:spLocks noGrp="1"/>
          </p:cNvSpPr>
          <p:nvPr>
            <p:ph type="body" sz="quarter" idx="11"/>
          </p:nvPr>
        </p:nvSpPr>
        <p:spPr>
          <a:xfrm>
            <a:off x="588263" y="2395538"/>
            <a:ext cx="3856737" cy="861774"/>
          </a:xfrm>
        </p:spPr>
        <p:txBody>
          <a:bodyPr/>
          <a:lstStyle>
            <a:lvl1pPr marL="0" indent="0">
              <a:buNone/>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Content Placeholder 4">
            <a:extLst>
              <a:ext uri="{FF2B5EF4-FFF2-40B4-BE49-F238E27FC236}">
                <a16:creationId xmlns:a16="http://schemas.microsoft.com/office/drawing/2014/main" id="{A111676F-0A7B-49C1-8A96-1063E1813997}"/>
              </a:ext>
            </a:extLst>
          </p:cNvPr>
          <p:cNvSpPr>
            <a:spLocks noGrp="1"/>
          </p:cNvSpPr>
          <p:nvPr>
            <p:ph sz="quarter" idx="12" hasCustomPrompt="1"/>
          </p:nvPr>
        </p:nvSpPr>
        <p:spPr>
          <a:xfrm>
            <a:off x="5202937" y="1464400"/>
            <a:ext cx="6989063" cy="3929199"/>
          </a:xfrm>
          <a:prstGeom prst="roundRect">
            <a:avLst>
              <a:gd name="adj" fmla="val 0"/>
            </a:avLst>
          </a:prstGeom>
          <a:blipFill>
            <a:blip r:embed="rId2"/>
            <a:stretch>
              <a:fillRect/>
            </a:stretch>
          </a:blipFill>
          <a:ln w="381000">
            <a:solidFill>
              <a:schemeClr val="tx1"/>
            </a:solidFill>
          </a:ln>
          <a:effectLst>
            <a:outerShdw blurRad="254000" dist="292100" dir="2700000" sx="101000" sy="101000" algn="ctr" rotWithShape="0">
              <a:srgbClr val="000000">
                <a:alpha val="15000"/>
              </a:srgbClr>
            </a:outerShdw>
          </a:effectLst>
        </p:spPr>
        <p:txBody>
          <a:bodyPr tIns="2377440"/>
          <a:lstStyle>
            <a:lvl1pPr marL="0" indent="0">
              <a:defRPr lang="en-US" sz="1400" b="1" kern="1200" spc="0" baseline="0" dirty="0">
                <a:solidFill>
                  <a:srgbClr val="000000"/>
                </a:solidFill>
                <a:latin typeface="+mn-lt"/>
                <a:ea typeface="+mn-ea"/>
                <a:cs typeface="Segoe UI" panose="020B0502040204020203" pitchFamily="34" charset="0"/>
              </a:defRPr>
            </a:lvl1pPr>
          </a:lstStyle>
          <a:p>
            <a:pPr marL="228600" marR="0" lvl="0" indent="-22860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pPr>
            <a:r>
              <a:rPr lang="en-US"/>
              <a:t>Drag &amp; drop your photo here </a:t>
            </a:r>
            <a:br>
              <a:rPr lang="en-US"/>
            </a:br>
            <a:r>
              <a:rPr lang="en-US"/>
              <a:t>or click or tap icon below </a:t>
            </a:r>
            <a:br>
              <a:rPr lang="en-US"/>
            </a:br>
            <a:r>
              <a:rPr lang="en-US"/>
              <a:t>to insert</a:t>
            </a:r>
          </a:p>
          <a:p>
            <a:pPr marL="228600" marR="0" lvl="0" indent="-22860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pPr>
            <a:endParaRPr lang="en-US"/>
          </a:p>
        </p:txBody>
      </p:sp>
    </p:spTree>
    <p:extLst>
      <p:ext uri="{BB962C8B-B14F-4D97-AF65-F5344CB8AC3E}">
        <p14:creationId xmlns:p14="http://schemas.microsoft.com/office/powerpoint/2010/main" val="155565734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Mobile Screensho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10198-B250-44FD-9AC7-BA0E6E23B5C1}"/>
              </a:ext>
            </a:extLst>
          </p:cNvPr>
          <p:cNvSpPr>
            <a:spLocks noGrp="1"/>
          </p:cNvSpPr>
          <p:nvPr>
            <p:ph type="title"/>
          </p:nvPr>
        </p:nvSpPr>
        <p:spPr>
          <a:xfrm>
            <a:off x="588263" y="457200"/>
            <a:ext cx="3856737" cy="553998"/>
          </a:xfrm>
        </p:spPr>
        <p:txBody>
          <a:bodyPr/>
          <a:lstStyle/>
          <a:p>
            <a:r>
              <a:rPr lang="en-US"/>
              <a:t>Click to edit Master title style</a:t>
            </a:r>
          </a:p>
        </p:txBody>
      </p:sp>
      <p:sp>
        <p:nvSpPr>
          <p:cNvPr id="14" name="Text Placeholder 13">
            <a:extLst>
              <a:ext uri="{FF2B5EF4-FFF2-40B4-BE49-F238E27FC236}">
                <a16:creationId xmlns:a16="http://schemas.microsoft.com/office/drawing/2014/main" id="{6F25D0DC-756F-45C2-A98F-05B75941978C}"/>
              </a:ext>
            </a:extLst>
          </p:cNvPr>
          <p:cNvSpPr>
            <a:spLocks noGrp="1"/>
          </p:cNvSpPr>
          <p:nvPr>
            <p:ph type="body" sz="quarter" idx="11"/>
          </p:nvPr>
        </p:nvSpPr>
        <p:spPr>
          <a:xfrm>
            <a:off x="588263" y="2395538"/>
            <a:ext cx="3856737" cy="861774"/>
          </a:xfrm>
        </p:spPr>
        <p:txBody>
          <a:bodyPr/>
          <a:lstStyle>
            <a:lvl1pPr marL="0" indent="0">
              <a:buNone/>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Content Placeholder 4">
            <a:extLst>
              <a:ext uri="{FF2B5EF4-FFF2-40B4-BE49-F238E27FC236}">
                <a16:creationId xmlns:a16="http://schemas.microsoft.com/office/drawing/2014/main" id="{A111676F-0A7B-49C1-8A96-1063E1813997}"/>
              </a:ext>
            </a:extLst>
          </p:cNvPr>
          <p:cNvSpPr>
            <a:spLocks noGrp="1"/>
          </p:cNvSpPr>
          <p:nvPr>
            <p:ph sz="quarter" idx="12" hasCustomPrompt="1"/>
          </p:nvPr>
        </p:nvSpPr>
        <p:spPr>
          <a:xfrm>
            <a:off x="7713894" y="585216"/>
            <a:ext cx="2625967" cy="5687568"/>
          </a:xfrm>
          <a:prstGeom prst="roundRect">
            <a:avLst>
              <a:gd name="adj" fmla="val 8222"/>
            </a:avLst>
          </a:prstGeom>
          <a:blipFill>
            <a:blip r:embed="rId2"/>
            <a:stretch>
              <a:fillRect/>
            </a:stretch>
          </a:blipFill>
          <a:ln w="241300">
            <a:solidFill>
              <a:schemeClr val="tx1"/>
            </a:solidFill>
          </a:ln>
          <a:effectLst>
            <a:outerShdw blurRad="254000" dist="292100" dir="2700000" sx="101000" sy="101000" algn="ctr" rotWithShape="0">
              <a:srgbClr val="000000">
                <a:alpha val="15000"/>
              </a:srgbClr>
            </a:outerShdw>
          </a:effectLst>
        </p:spPr>
        <p:txBody>
          <a:bodyPr tIns="1463040" bIns="0" anchor="ctr" anchorCtr="0"/>
          <a:lstStyle>
            <a:lvl1pPr marL="0" indent="0" algn="ctr">
              <a:buNone/>
              <a:defRPr lang="en-US" sz="1100" b="1" kern="1200" spc="0" baseline="0" dirty="0">
                <a:solidFill>
                  <a:schemeClr val="bg1"/>
                </a:solidFill>
                <a:latin typeface="+mn-lt"/>
                <a:ea typeface="+mn-ea"/>
                <a:cs typeface="Segoe UI" panose="020B0502040204020203" pitchFamily="34" charset="0"/>
              </a:defRPr>
            </a:lvl1pPr>
          </a:lstStyle>
          <a:p>
            <a:pPr marL="285750" marR="0" lvl="0" indent="-285750" algn="ctr" defTabSz="932742" rtl="0" eaLnBrk="1" fontAlgn="auto" latinLnBrk="0" hangingPunct="1">
              <a:lnSpc>
                <a:spcPct val="100000"/>
              </a:lnSpc>
              <a:spcBef>
                <a:spcPct val="20000"/>
              </a:spcBef>
              <a:spcAft>
                <a:spcPts val="0"/>
              </a:spcAft>
              <a:buClrTx/>
              <a:buSzPct val="90000"/>
              <a:tabLst/>
            </a:pPr>
            <a:r>
              <a:rPr lang="en-US"/>
              <a:t>Drag &amp; drop your photo here </a:t>
            </a:r>
            <a:br>
              <a:rPr lang="en-US"/>
            </a:br>
            <a:r>
              <a:rPr lang="en-US"/>
              <a:t>or click or tap icon below </a:t>
            </a:r>
            <a:br>
              <a:rPr lang="en-US"/>
            </a:br>
            <a:r>
              <a:rPr lang="en-US"/>
              <a:t>to insert</a:t>
            </a:r>
          </a:p>
          <a:p>
            <a:pPr marL="285750" marR="0" lvl="0" indent="-285750" algn="ctr" defTabSz="932742" rtl="0" eaLnBrk="1" fontAlgn="auto" latinLnBrk="0" hangingPunct="1">
              <a:lnSpc>
                <a:spcPct val="100000"/>
              </a:lnSpc>
              <a:spcBef>
                <a:spcPct val="20000"/>
              </a:spcBef>
              <a:spcAft>
                <a:spcPts val="0"/>
              </a:spcAft>
              <a:buClrTx/>
              <a:buSzPct val="90000"/>
              <a:tabLst/>
            </a:pPr>
            <a:endParaRPr lang="en-US"/>
          </a:p>
        </p:txBody>
      </p:sp>
    </p:spTree>
    <p:extLst>
      <p:ext uri="{BB962C8B-B14F-4D97-AF65-F5344CB8AC3E}">
        <p14:creationId xmlns:p14="http://schemas.microsoft.com/office/powerpoint/2010/main" val="425247818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24091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71493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Thank you</a:t>
            </a:r>
          </a:p>
        </p:txBody>
      </p:sp>
    </p:spTree>
    <p:extLst>
      <p:ext uri="{BB962C8B-B14F-4D97-AF65-F5344CB8AC3E}">
        <p14:creationId xmlns:p14="http://schemas.microsoft.com/office/powerpoint/2010/main" val="38080478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 title 3">
    <p:bg>
      <p:bgRef idx="1001">
        <a:schemeClr val="bg2"/>
      </p:bgRef>
    </p:bg>
    <p:spTree>
      <p:nvGrpSpPr>
        <p:cNvPr id="1" name=""/>
        <p:cNvGrpSpPr/>
        <p:nvPr/>
      </p:nvGrpSpPr>
      <p:grpSpPr>
        <a:xfrm>
          <a:off x="0" y="0"/>
          <a:ext cx="0" cy="0"/>
          <a:chOff x="0" y="0"/>
          <a:chExt cx="0" cy="0"/>
        </a:xfrm>
      </p:grpSpPr>
      <p:pic>
        <p:nvPicPr>
          <p:cNvPr id="8" name="Dark: Adapt to anything">
            <a:extLst>
              <a:ext uri="{FF2B5EF4-FFF2-40B4-BE49-F238E27FC236}">
                <a16:creationId xmlns:a16="http://schemas.microsoft.com/office/drawing/2014/main" id="{994EB93C-6F19-49E9-A6E6-6858355E513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bwMode="ltGray">
          <a:xfrm>
            <a:off x="5854695" y="152401"/>
            <a:ext cx="6347416" cy="6347406"/>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6" name="Picture 5" descr="Graphical user interface&#10;&#10;Description automatically generated with low confidence">
            <a:extLst>
              <a:ext uri="{FF2B5EF4-FFF2-40B4-BE49-F238E27FC236}">
                <a16:creationId xmlns:a16="http://schemas.microsoft.com/office/drawing/2014/main" id="{80DE0B83-1A11-4323-B03A-220D262F53C9}"/>
              </a:ext>
            </a:extLst>
          </p:cNvPr>
          <p:cNvPicPr>
            <a:picLocks noChangeAspect="1"/>
          </p:cNvPicPr>
          <p:nvPr userDrawn="1"/>
        </p:nvPicPr>
        <p:blipFill rotWithShape="1">
          <a:blip r:embed="rId3"/>
          <a:srcRect l="8251" t="33298" r="8207" b="32992"/>
          <a:stretch/>
        </p:blipFill>
        <p:spPr bwMode="invGray">
          <a:xfrm>
            <a:off x="584200" y="585788"/>
            <a:ext cx="2855205" cy="289320"/>
          </a:xfrm>
          <a:prstGeom prst="rect">
            <a:avLst/>
          </a:prstGeom>
        </p:spPr>
      </p:pic>
    </p:spTree>
    <p:extLst>
      <p:ext uri="{BB962C8B-B14F-4D97-AF65-F5344CB8AC3E}">
        <p14:creationId xmlns:p14="http://schemas.microsoft.com/office/powerpoint/2010/main" val="39282642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hank you photo">
    <p:bg>
      <p:bgPr>
        <a:solidFill>
          <a:srgbClr val="EAE4D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5" y="3035808"/>
            <a:ext cx="3948683"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Thank you</a:t>
            </a:r>
          </a:p>
        </p:txBody>
      </p:sp>
      <p:sp>
        <p:nvSpPr>
          <p:cNvPr id="3" name="Picture Placeholder" descr="This photo is a 'placeholder' only. Drag or drop your photo here, or click and tap the center to insert a photo.">
            <a:extLst>
              <a:ext uri="{FF2B5EF4-FFF2-40B4-BE49-F238E27FC236}">
                <a16:creationId xmlns:a16="http://schemas.microsoft.com/office/drawing/2014/main" id="{DC1D8EF4-A5A1-4D2B-9918-9B027853453F}"/>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7099204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EAE4DC"/>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Picture 4" descr="Logo&#10;&#10;Description automatically generated with medium confidence">
            <a:extLst>
              <a:ext uri="{FF2B5EF4-FFF2-40B4-BE49-F238E27FC236}">
                <a16:creationId xmlns:a16="http://schemas.microsoft.com/office/drawing/2014/main" id="{4E695B53-CE74-45F5-B29D-B6E72D9A8E31}"/>
              </a:ext>
            </a:extLst>
          </p:cNvPr>
          <p:cNvPicPr>
            <a:picLocks noChangeAspect="1"/>
          </p:cNvPicPr>
          <p:nvPr userDrawn="1"/>
        </p:nvPicPr>
        <p:blipFill rotWithShape="1">
          <a:blip r:embed="rId2"/>
          <a:srcRect l="8275" t="32690" r="8091" b="32918"/>
          <a:stretch/>
        </p:blipFill>
        <p:spPr>
          <a:xfrm>
            <a:off x="582042" y="581026"/>
            <a:ext cx="2857363" cy="295064"/>
          </a:xfrm>
          <a:prstGeom prst="rect">
            <a:avLst/>
          </a:prstGeom>
        </p:spPr>
      </p:pic>
    </p:spTree>
    <p:extLst>
      <p:ext uri="{BB962C8B-B14F-4D97-AF65-F5344CB8AC3E}">
        <p14:creationId xmlns:p14="http://schemas.microsoft.com/office/powerpoint/2010/main" val="176122163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Closing logo slide">
    <p:bg>
      <p:bgPr>
        <a:solidFill>
          <a:schemeClr val="tx2"/>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bg1"/>
                </a:solidFill>
                <a:cs typeface="Segoe UI" pitchFamily="34" charset="0"/>
              </a:rPr>
              <a:t>© Copyright Microsoft Corporation. All rights reserved. </a:t>
            </a:r>
          </a:p>
        </p:txBody>
      </p:sp>
      <p:pic>
        <p:nvPicPr>
          <p:cNvPr id="4" name="Picture 3" descr="Graphical user interface&#10;&#10;Description automatically generated with low confidence">
            <a:extLst>
              <a:ext uri="{FF2B5EF4-FFF2-40B4-BE49-F238E27FC236}">
                <a16:creationId xmlns:a16="http://schemas.microsoft.com/office/drawing/2014/main" id="{97BB261F-548A-2709-B858-17B1CDAE0C14}"/>
              </a:ext>
            </a:extLst>
          </p:cNvPr>
          <p:cNvPicPr>
            <a:picLocks noChangeAspect="1"/>
          </p:cNvPicPr>
          <p:nvPr userDrawn="1"/>
        </p:nvPicPr>
        <p:blipFill rotWithShape="1">
          <a:blip r:embed="rId2"/>
          <a:srcRect l="8251" t="33298" r="8207" b="32992"/>
          <a:stretch/>
        </p:blipFill>
        <p:spPr bwMode="invGray">
          <a:xfrm>
            <a:off x="584200" y="585788"/>
            <a:ext cx="2855205" cy="289320"/>
          </a:xfrm>
          <a:prstGeom prst="rect">
            <a:avLst/>
          </a:prstGeom>
        </p:spPr>
      </p:pic>
    </p:spTree>
    <p:extLst>
      <p:ext uri="{BB962C8B-B14F-4D97-AF65-F5344CB8AC3E}">
        <p14:creationId xmlns:p14="http://schemas.microsoft.com/office/powerpoint/2010/main" val="230219447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42449727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Half sli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84200" y="2019300"/>
            <a:ext cx="5212080" cy="1341906"/>
          </a:xfrm>
        </p:spPr>
        <p:txBody>
          <a:bodyPr wrap="square">
            <a:spAutoFit/>
          </a:bodyPr>
          <a:lstStyle>
            <a:lvl1pPr marL="0" indent="0">
              <a:spcBef>
                <a:spcPts val="2400"/>
              </a:spcBef>
              <a:buClr>
                <a:schemeClr val="tx1"/>
              </a:buClr>
              <a:buFont typeface="Wingdings" panose="05000000000000000000" pitchFamily="2" charset="2"/>
              <a:buNone/>
              <a:defRPr sz="2000" b="0">
                <a:latin typeface="+mn-lt"/>
                <a:cs typeface="Segoe UI" panose="020B0502040204020203" pitchFamily="34" charset="0"/>
              </a:defRPr>
            </a:lvl1pPr>
            <a:lvl2pPr marL="255588" indent="0">
              <a:buFont typeface="Wingdings" panose="05000000000000000000" pitchFamily="2" charset="2"/>
              <a:buNone/>
              <a:defRPr sz="1800" b="0">
                <a:latin typeface="+mn-lt"/>
              </a:defRPr>
            </a:lvl2pPr>
            <a:lvl3pPr marL="450850" indent="0">
              <a:buFont typeface="Wingdings" panose="05000000000000000000" pitchFamily="2" charset="2"/>
              <a:buNone/>
              <a:tabLst/>
              <a:defRPr sz="1400" b="0">
                <a:latin typeface="+mn-lt"/>
              </a:defRPr>
            </a:lvl3pPr>
            <a:lvl4pPr marL="652462" indent="0">
              <a:buFont typeface="Wingdings" panose="05000000000000000000" pitchFamily="2" charset="2"/>
              <a:buNone/>
              <a:defRPr sz="1200" b="0">
                <a:latin typeface="+mn-lt"/>
              </a:defRPr>
            </a:lvl4pPr>
            <a:lvl5pPr marL="854075" indent="0">
              <a:buFont typeface="Wingdings" panose="05000000000000000000" pitchFamily="2" charset="2"/>
              <a:buNone/>
              <a:tabLst/>
              <a:defRPr sz="1200" b="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4861CE2D-8C0B-5841-637D-61C9F1F599F8}"/>
              </a:ext>
            </a:extLst>
          </p:cNvPr>
          <p:cNvSpPr>
            <a:spLocks noGrp="1"/>
          </p:cNvSpPr>
          <p:nvPr>
            <p:ph type="body" sz="quarter" idx="11" hasCustomPrompt="1"/>
          </p:nvPr>
        </p:nvSpPr>
        <p:spPr>
          <a:xfrm>
            <a:off x="584200" y="1011198"/>
            <a:ext cx="11018520" cy="369332"/>
          </a:xfrm>
        </p:spPr>
        <p:txBody>
          <a:bodyPr/>
          <a:lstStyle>
            <a:lvl1pPr marL="0" indent="0">
              <a:buNone/>
              <a:defRPr sz="2400" spc="-20" baseline="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Click to edit subtitle</a:t>
            </a:r>
          </a:p>
        </p:txBody>
      </p:sp>
      <p:sp>
        <p:nvSpPr>
          <p:cNvPr id="7" name="Title 6">
            <a:extLst>
              <a:ext uri="{FF2B5EF4-FFF2-40B4-BE49-F238E27FC236}">
                <a16:creationId xmlns:a16="http://schemas.microsoft.com/office/drawing/2014/main" id="{35B44433-5D0E-D3A5-5A77-87C0D0FAF6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2329428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 titl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6" name="Picture 5" descr="Graphical user interface&#10;&#10;Description automatically generated with low confidence">
            <a:extLst>
              <a:ext uri="{FF2B5EF4-FFF2-40B4-BE49-F238E27FC236}">
                <a16:creationId xmlns:a16="http://schemas.microsoft.com/office/drawing/2014/main" id="{80DE0B83-1A11-4323-B03A-220D262F53C9}"/>
              </a:ext>
            </a:extLst>
          </p:cNvPr>
          <p:cNvPicPr>
            <a:picLocks noChangeAspect="1"/>
          </p:cNvPicPr>
          <p:nvPr userDrawn="1"/>
        </p:nvPicPr>
        <p:blipFill rotWithShape="1">
          <a:blip r:embed="rId2"/>
          <a:srcRect l="8251" t="33298" r="8207" b="32992"/>
          <a:stretch/>
        </p:blipFill>
        <p:spPr bwMode="invGray">
          <a:xfrm>
            <a:off x="584200" y="585788"/>
            <a:ext cx="2855205" cy="289320"/>
          </a:xfrm>
          <a:prstGeom prst="rect">
            <a:avLst/>
          </a:prstGeom>
        </p:spPr>
      </p:pic>
      <p:pic>
        <p:nvPicPr>
          <p:cNvPr id="7" name="Dark:">
            <a:extLst>
              <a:ext uri="{FF2B5EF4-FFF2-40B4-BE49-F238E27FC236}">
                <a16:creationId xmlns:a16="http://schemas.microsoft.com/office/drawing/2014/main" id="{7D8593D0-D7C9-4321-A0F9-23E7597E2F4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bwMode="ltGray">
          <a:xfrm>
            <a:off x="5453615" y="50801"/>
            <a:ext cx="6597966" cy="6597956"/>
          </a:xfrm>
          <a:prstGeom prst="rect">
            <a:avLst/>
          </a:prstGeom>
        </p:spPr>
      </p:pic>
    </p:spTree>
    <p:extLst>
      <p:ext uri="{BB962C8B-B14F-4D97-AF65-F5344CB8AC3E}">
        <p14:creationId xmlns:p14="http://schemas.microsoft.com/office/powerpoint/2010/main" val="11336628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 Title square photo placeholder">
    <p:bg>
      <p:bgPr>
        <a:solidFill>
          <a:srgbClr val="EAE4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sp>
        <p:nvSpPr>
          <p:cNvPr id="7" name="Picture Placeholder" descr="This photo is a 'placeholder' only. Drag or drop your photo here, or click and tap the center to insert a photo.">
            <a:extLst>
              <a:ext uri="{FF2B5EF4-FFF2-40B4-BE49-F238E27FC236}">
                <a16:creationId xmlns:a16="http://schemas.microsoft.com/office/drawing/2014/main" id="{C1D9633D-0250-45DF-8C52-8A5F894D7FA7}"/>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pic>
        <p:nvPicPr>
          <p:cNvPr id="6" name="Picture 5" descr="Logo&#10;&#10;Description automatically generated with medium confidence">
            <a:extLst>
              <a:ext uri="{FF2B5EF4-FFF2-40B4-BE49-F238E27FC236}">
                <a16:creationId xmlns:a16="http://schemas.microsoft.com/office/drawing/2014/main" id="{D9214802-33BD-472E-84C0-CBCD65AD4E6E}"/>
              </a:ext>
            </a:extLst>
          </p:cNvPr>
          <p:cNvPicPr>
            <a:picLocks noChangeAspect="1"/>
          </p:cNvPicPr>
          <p:nvPr userDrawn="1"/>
        </p:nvPicPr>
        <p:blipFill rotWithShape="1">
          <a:blip r:embed="rId3"/>
          <a:srcRect l="8275" t="32690" r="8091" b="32918"/>
          <a:stretch/>
        </p:blipFill>
        <p:spPr>
          <a:xfrm>
            <a:off x="582042" y="581026"/>
            <a:ext cx="2857363" cy="295064"/>
          </a:xfrm>
          <a:prstGeom prst="rect">
            <a:avLst/>
          </a:prstGeom>
        </p:spPr>
      </p:pic>
    </p:spTree>
    <p:extLst>
      <p:ext uri="{BB962C8B-B14F-4D97-AF65-F5344CB8AC3E}">
        <p14:creationId xmlns:p14="http://schemas.microsoft.com/office/powerpoint/2010/main" val="30681099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image" Target="../media/image1.emf"/><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76"/>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25643986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 id="2147483722" r:id="rId50"/>
    <p:sldLayoutId id="2147483723" r:id="rId51"/>
    <p:sldLayoutId id="2147483724" r:id="rId52"/>
    <p:sldLayoutId id="2147483725" r:id="rId53"/>
    <p:sldLayoutId id="2147483726" r:id="rId54"/>
    <p:sldLayoutId id="2147483727" r:id="rId55"/>
    <p:sldLayoutId id="2147483728" r:id="rId56"/>
    <p:sldLayoutId id="2147483729" r:id="rId57"/>
    <p:sldLayoutId id="2147483730" r:id="rId58"/>
    <p:sldLayoutId id="2147483731" r:id="rId59"/>
    <p:sldLayoutId id="2147483732" r:id="rId60"/>
    <p:sldLayoutId id="2147483733" r:id="rId61"/>
    <p:sldLayoutId id="2147483734" r:id="rId62"/>
    <p:sldLayoutId id="2147483735" r:id="rId63"/>
    <p:sldLayoutId id="2147483736" r:id="rId64"/>
    <p:sldLayoutId id="2147483737" r:id="rId65"/>
    <p:sldLayoutId id="2147483738" r:id="rId66"/>
    <p:sldLayoutId id="2147483739" r:id="rId67"/>
    <p:sldLayoutId id="2147483740" r:id="rId68"/>
    <p:sldLayoutId id="2147483741" r:id="rId69"/>
    <p:sldLayoutId id="2147483742" r:id="rId70"/>
    <p:sldLayoutId id="2147483743" r:id="rId71"/>
    <p:sldLayoutId id="2147483744" r:id="rId72"/>
    <p:sldLayoutId id="2147483745" r:id="rId73"/>
    <p:sldLayoutId id="2147483746" r:id="rId74"/>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mailto:DYNAMICS365@Ingrammicro.com" TargetMode="External"/><Relationship Id="rId7" Type="http://schemas.openxmlformats.org/officeDocument/2006/relationships/image" Target="../media/image41.svg"/><Relationship Id="rId2" Type="http://schemas.openxmlformats.org/officeDocument/2006/relationships/notesSlide" Target="../notesSlides/notesSlide1.xml"/><Relationship Id="rId1" Type="http://schemas.openxmlformats.org/officeDocument/2006/relationships/slideLayout" Target="../slideLayouts/slideLayout7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2008D-E010-66F1-7592-70C44693D5D7}"/>
            </a:ext>
          </a:extLst>
        </p:cNvPr>
        <p:cNvGrpSpPr/>
        <p:nvPr/>
      </p:nvGrpSpPr>
      <p:grpSpPr>
        <a:xfrm>
          <a:off x="0" y="0"/>
          <a:ext cx="0" cy="0"/>
          <a:chOff x="0" y="0"/>
          <a:chExt cx="0" cy="0"/>
        </a:xfrm>
      </p:grpSpPr>
      <p:sp>
        <p:nvSpPr>
          <p:cNvPr id="31" name="Rectangle 30">
            <a:extLst>
              <a:ext uri="{FF2B5EF4-FFF2-40B4-BE49-F238E27FC236}">
                <a16:creationId xmlns:a16="http://schemas.microsoft.com/office/drawing/2014/main" id="{306E92D1-262C-666A-D54C-2FF96AE97EB3}"/>
              </a:ext>
            </a:extLst>
          </p:cNvPr>
          <p:cNvSpPr/>
          <p:nvPr/>
        </p:nvSpPr>
        <p:spPr bwMode="auto">
          <a:xfrm>
            <a:off x="5301547" y="2331777"/>
            <a:ext cx="5666014" cy="382715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3" name="Text Placeholder 12">
            <a:extLst>
              <a:ext uri="{FF2B5EF4-FFF2-40B4-BE49-F238E27FC236}">
                <a16:creationId xmlns:a16="http://schemas.microsoft.com/office/drawing/2014/main" id="{B99FCB91-04B1-55FC-F2DD-B65515E9971A}"/>
              </a:ext>
            </a:extLst>
          </p:cNvPr>
          <p:cNvSpPr>
            <a:spLocks noGrp="1"/>
          </p:cNvSpPr>
          <p:nvPr>
            <p:ph type="body" sz="quarter" idx="10"/>
          </p:nvPr>
        </p:nvSpPr>
        <p:spPr>
          <a:xfrm>
            <a:off x="636649" y="2370256"/>
            <a:ext cx="3934945" cy="984885"/>
          </a:xfrm>
        </p:spPr>
        <p:txBody>
          <a:bodyPr vert="horz" wrap="square" lIns="0" tIns="0" rIns="0" bIns="0" rtlCol="0" anchor="t">
            <a:spAutoFit/>
          </a:bodyPr>
          <a:lstStyle/>
          <a:p>
            <a:r>
              <a:rPr lang="en-US" sz="1600" b="1">
                <a:cs typeface="Segoe UI"/>
              </a:rPr>
              <a:t>Collaborate in the apps where teams work best. </a:t>
            </a:r>
            <a:r>
              <a:rPr lang="en-US" sz="1600">
                <a:cs typeface="Segoe UI"/>
              </a:rPr>
              <a:t>Connect Business Central to Outlook, Excel, and Teams— work seamlessly together with timely data.</a:t>
            </a:r>
            <a:endParaRPr lang="en-US" sz="1600"/>
          </a:p>
        </p:txBody>
      </p:sp>
      <p:sp>
        <p:nvSpPr>
          <p:cNvPr id="20" name="Title 19">
            <a:extLst>
              <a:ext uri="{FF2B5EF4-FFF2-40B4-BE49-F238E27FC236}">
                <a16:creationId xmlns:a16="http://schemas.microsoft.com/office/drawing/2014/main" id="{57BFBF79-B8F0-AA4E-F926-1D4472689E7A}"/>
              </a:ext>
            </a:extLst>
          </p:cNvPr>
          <p:cNvSpPr>
            <a:spLocks noGrp="1"/>
          </p:cNvSpPr>
          <p:nvPr>
            <p:ph type="title"/>
          </p:nvPr>
        </p:nvSpPr>
        <p:spPr>
          <a:xfrm>
            <a:off x="588263" y="337454"/>
            <a:ext cx="11018520" cy="984885"/>
          </a:xfrm>
        </p:spPr>
        <p:txBody>
          <a:bodyPr/>
          <a:lstStyle/>
          <a:p>
            <a:r>
              <a:rPr lang="en-US" sz="3200" dirty="0"/>
              <a:t>Already using Microsoft Outlook, Teams, and Excel? </a:t>
            </a:r>
            <a:br>
              <a:rPr lang="en-US" sz="3200" dirty="0"/>
            </a:br>
            <a:r>
              <a:rPr lang="en-US" sz="3200" dirty="0"/>
              <a:t>Work smarter with a 10% discount on Business Central.  </a:t>
            </a:r>
          </a:p>
        </p:txBody>
      </p:sp>
      <p:sp>
        <p:nvSpPr>
          <p:cNvPr id="9" name="Text Placeholder 12">
            <a:extLst>
              <a:ext uri="{FF2B5EF4-FFF2-40B4-BE49-F238E27FC236}">
                <a16:creationId xmlns:a16="http://schemas.microsoft.com/office/drawing/2014/main" id="{6ECE56A8-4190-4507-D814-CD08B10CC4E4}"/>
              </a:ext>
            </a:extLst>
          </p:cNvPr>
          <p:cNvSpPr txBox="1">
            <a:spLocks/>
          </p:cNvSpPr>
          <p:nvPr/>
        </p:nvSpPr>
        <p:spPr>
          <a:xfrm>
            <a:off x="636649" y="3773745"/>
            <a:ext cx="3756933" cy="738664"/>
          </a:xfrm>
          <a:prstGeom prst="rect">
            <a:avLst/>
          </a:prstGeom>
        </p:spPr>
        <p:txBody>
          <a:bodyPr vert="horz" wrap="square" lIns="0" tIns="0" rIns="0" bIns="0" rtlCol="0" anchor="t">
            <a:spAutoFit/>
          </a:bodyPr>
          <a:lstStyle>
            <a:lvl1pPr marL="0" marR="0" indent="0" algn="l" defTabSz="932742" rtl="0" eaLnBrk="1" fontAlgn="auto" latinLnBrk="0" hangingPunct="1">
              <a:lnSpc>
                <a:spcPct val="100000"/>
              </a:lnSpc>
              <a:spcBef>
                <a:spcPts val="2400"/>
              </a:spcBef>
              <a:spcAft>
                <a:spcPts val="0"/>
              </a:spcAft>
              <a:buClr>
                <a:schemeClr val="tx1"/>
              </a:buClr>
              <a:buSzPct val="90000"/>
              <a:buFont typeface="Wingdings" panose="05000000000000000000" pitchFamily="2" charset="2"/>
              <a:buNone/>
              <a:tabLst/>
              <a:defRPr sz="2000" b="0" kern="1200" spc="0" baseline="0">
                <a:solidFill>
                  <a:schemeClr val="tx1"/>
                </a:solidFill>
                <a:latin typeface="+mn-lt"/>
                <a:ea typeface="+mn-ea"/>
                <a:cs typeface="Segoe UI" panose="020B0502040204020203" pitchFamily="34" charset="0"/>
              </a:defRPr>
            </a:lvl1pPr>
            <a:lvl2pPr marL="2555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b="0" kern="1200" spc="0" baseline="0">
                <a:solidFill>
                  <a:schemeClr val="tx1"/>
                </a:solidFill>
                <a:latin typeface="+mn-lt"/>
                <a:ea typeface="+mn-ea"/>
                <a:cs typeface="+mn-cs"/>
              </a:defRPr>
            </a:lvl2pPr>
            <a:lvl3pPr marL="45085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b="0" kern="1200" spc="0" baseline="0">
                <a:solidFill>
                  <a:schemeClr val="tx1"/>
                </a:solidFill>
                <a:latin typeface="+mn-lt"/>
                <a:ea typeface="+mn-ea"/>
                <a:cs typeface="+mn-cs"/>
              </a:defRPr>
            </a:lvl3pPr>
            <a:lvl4pPr marL="652462"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0" kern="1200" spc="0" baseline="0">
                <a:solidFill>
                  <a:schemeClr val="tx1"/>
                </a:solidFill>
                <a:latin typeface="+mn-lt"/>
                <a:ea typeface="+mn-ea"/>
                <a:cs typeface="+mn-cs"/>
              </a:defRPr>
            </a:lvl4pPr>
            <a:lvl5pPr marL="854075"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2400"/>
              </a:spcBef>
              <a:spcAft>
                <a:spcPts val="0"/>
              </a:spcAft>
              <a:buClr>
                <a:srgbClr val="000000"/>
              </a:buClr>
              <a:buSzPct val="90000"/>
              <a:buFont typeface="Wingdings" panose="05000000000000000000" pitchFamily="2" charset="2"/>
              <a:buNone/>
              <a:tabLst/>
              <a:defRPr/>
            </a:pPr>
            <a:r>
              <a:rPr kumimoji="0" lang="en-US" sz="1600" b="1" i="0" u="none" strike="noStrike" kern="1200" cap="none" spc="0" normalizeH="0" baseline="0" noProof="0">
                <a:ln>
                  <a:noFill/>
                </a:ln>
                <a:solidFill>
                  <a:srgbClr val="000000"/>
                </a:solidFill>
                <a:effectLst/>
                <a:uLnTx/>
                <a:uFillTx/>
                <a:latin typeface="Segoe UI"/>
                <a:ea typeface="+mn-ea"/>
                <a:cs typeface="Segoe UI"/>
              </a:rPr>
              <a:t>Stay in the flow of work. </a:t>
            </a:r>
            <a:r>
              <a:rPr kumimoji="0" lang="en-US" sz="1600" b="0" i="0" u="none" strike="noStrike" kern="1200" cap="none" spc="0" normalizeH="0" baseline="0" noProof="0">
                <a:ln>
                  <a:noFill/>
                </a:ln>
                <a:solidFill>
                  <a:srgbClr val="000000"/>
                </a:solidFill>
                <a:effectLst/>
                <a:uLnTx/>
                <a:uFillTx/>
                <a:latin typeface="Segoe UI"/>
                <a:ea typeface="+mn-ea"/>
                <a:cs typeface="Segoe UI"/>
              </a:rPr>
              <a:t>Get the data employees need in the tools they prefer— without switching applications.</a:t>
            </a:r>
            <a:endParaRPr kumimoji="0" lang="en-US" sz="16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p:txBody>
      </p:sp>
      <p:sp>
        <p:nvSpPr>
          <p:cNvPr id="11" name="Text Placeholder 12">
            <a:extLst>
              <a:ext uri="{FF2B5EF4-FFF2-40B4-BE49-F238E27FC236}">
                <a16:creationId xmlns:a16="http://schemas.microsoft.com/office/drawing/2014/main" id="{165554D5-1FDB-A8BF-B639-2E6C9308E302}"/>
              </a:ext>
            </a:extLst>
          </p:cNvPr>
          <p:cNvSpPr txBox="1">
            <a:spLocks/>
          </p:cNvSpPr>
          <p:nvPr/>
        </p:nvSpPr>
        <p:spPr>
          <a:xfrm>
            <a:off x="636649" y="4924388"/>
            <a:ext cx="3926236" cy="1231106"/>
          </a:xfrm>
          <a:prstGeom prst="rect">
            <a:avLst/>
          </a:prstGeom>
        </p:spPr>
        <p:txBody>
          <a:bodyPr vert="horz" wrap="square" lIns="0" tIns="0" rIns="0" bIns="0" rtlCol="0" anchor="t">
            <a:spAutoFit/>
          </a:bodyPr>
          <a:lstStyle>
            <a:lvl1pPr marL="0" marR="0" indent="0" algn="l" defTabSz="932742" rtl="0" eaLnBrk="1" fontAlgn="auto" latinLnBrk="0" hangingPunct="1">
              <a:lnSpc>
                <a:spcPct val="100000"/>
              </a:lnSpc>
              <a:spcBef>
                <a:spcPts val="2400"/>
              </a:spcBef>
              <a:spcAft>
                <a:spcPts val="0"/>
              </a:spcAft>
              <a:buClr>
                <a:schemeClr val="tx1"/>
              </a:buClr>
              <a:buSzPct val="90000"/>
              <a:buFont typeface="Wingdings" panose="05000000000000000000" pitchFamily="2" charset="2"/>
              <a:buNone/>
              <a:tabLst/>
              <a:defRPr sz="2000" b="0" kern="1200" spc="0" baseline="0">
                <a:solidFill>
                  <a:schemeClr val="tx1"/>
                </a:solidFill>
                <a:latin typeface="+mn-lt"/>
                <a:ea typeface="+mn-ea"/>
                <a:cs typeface="Segoe UI" panose="020B0502040204020203" pitchFamily="34" charset="0"/>
              </a:defRPr>
            </a:lvl1pPr>
            <a:lvl2pPr marL="2555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b="0" kern="1200" spc="0" baseline="0">
                <a:solidFill>
                  <a:schemeClr val="tx1"/>
                </a:solidFill>
                <a:latin typeface="+mn-lt"/>
                <a:ea typeface="+mn-ea"/>
                <a:cs typeface="+mn-cs"/>
              </a:defRPr>
            </a:lvl2pPr>
            <a:lvl3pPr marL="45085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b="0" kern="1200" spc="0" baseline="0">
                <a:solidFill>
                  <a:schemeClr val="tx1"/>
                </a:solidFill>
                <a:latin typeface="+mn-lt"/>
                <a:ea typeface="+mn-ea"/>
                <a:cs typeface="+mn-cs"/>
              </a:defRPr>
            </a:lvl3pPr>
            <a:lvl4pPr marL="652462"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0" kern="1200" spc="0" baseline="0">
                <a:solidFill>
                  <a:schemeClr val="tx1"/>
                </a:solidFill>
                <a:latin typeface="+mn-lt"/>
                <a:ea typeface="+mn-ea"/>
                <a:cs typeface="+mn-cs"/>
              </a:defRPr>
            </a:lvl4pPr>
            <a:lvl5pPr marL="854075"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2400"/>
              </a:spcBef>
              <a:spcAft>
                <a:spcPts val="0"/>
              </a:spcAft>
              <a:buClr>
                <a:srgbClr val="000000"/>
              </a:buClr>
              <a:buSzPct val="90000"/>
              <a:buFont typeface="Wingdings" panose="05000000000000000000" pitchFamily="2" charset="2"/>
              <a:buNone/>
              <a:tabLst/>
              <a:defRPr/>
            </a:pPr>
            <a:r>
              <a:rPr kumimoji="0" lang="en-US" sz="1600" b="1" i="0" u="none" strike="noStrike" kern="1200" cap="none" spc="0" normalizeH="0" baseline="0" noProof="0">
                <a:ln>
                  <a:noFill/>
                </a:ln>
                <a:solidFill>
                  <a:srgbClr val="000000"/>
                </a:solidFill>
                <a:effectLst/>
                <a:uLnTx/>
                <a:uFillTx/>
                <a:latin typeface="Segoe UI"/>
                <a:ea typeface="+mn-ea"/>
                <a:cs typeface="Segoe UI"/>
              </a:rPr>
              <a:t>Connect the dots with Microsoft Copilot.</a:t>
            </a:r>
            <a:r>
              <a:rPr kumimoji="0" lang="en-US" sz="1600" b="0" i="0" u="none" strike="noStrike" kern="1200" cap="none" spc="0" normalizeH="0" baseline="0" noProof="0">
                <a:ln>
                  <a:noFill/>
                </a:ln>
                <a:solidFill>
                  <a:srgbClr val="000000"/>
                </a:solidFill>
                <a:effectLst/>
                <a:uLnTx/>
                <a:uFillTx/>
                <a:latin typeface="Segoe UI"/>
                <a:ea typeface="+mn-ea"/>
                <a:cs typeface="Segoe UI"/>
              </a:rPr>
              <a:t> Work between applications with greater continuity, guided by AI. Get help drafting emails, summarizing information, and more —no matter where you work.</a:t>
            </a:r>
            <a:endParaRPr kumimoji="0" lang="en-US" sz="2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p:txBody>
      </p:sp>
      <p:sp>
        <p:nvSpPr>
          <p:cNvPr id="14" name="Text Placeholder 16">
            <a:extLst>
              <a:ext uri="{FF2B5EF4-FFF2-40B4-BE49-F238E27FC236}">
                <a16:creationId xmlns:a16="http://schemas.microsoft.com/office/drawing/2014/main" id="{2DCE44AE-0312-1509-7F9F-D9AE0F02D6D0}"/>
              </a:ext>
            </a:extLst>
          </p:cNvPr>
          <p:cNvSpPr>
            <a:spLocks noGrp="1"/>
          </p:cNvSpPr>
          <p:nvPr>
            <p:ph type="body" sz="quarter" idx="11"/>
          </p:nvPr>
        </p:nvSpPr>
        <p:spPr>
          <a:xfrm>
            <a:off x="619778" y="1524999"/>
            <a:ext cx="10358033" cy="609398"/>
          </a:xfrm>
        </p:spPr>
        <p:txBody>
          <a:bodyPr/>
          <a:lstStyle/>
          <a:p>
            <a:r>
              <a:rPr lang="en-US" sz="1800" dirty="0">
                <a:solidFill>
                  <a:schemeClr val="accent3"/>
                </a:solidFill>
              </a:rPr>
              <a:t>Seamlessly connect Business Central + Microsoft 365 and harness the power of Microsoft Copilot</a:t>
            </a:r>
          </a:p>
          <a:p>
            <a:r>
              <a:rPr lang="en-US" sz="1800" dirty="0">
                <a:solidFill>
                  <a:schemeClr val="accent3"/>
                </a:solidFill>
              </a:rPr>
              <a:t>REACH OUT TO </a:t>
            </a:r>
            <a:r>
              <a:rPr lang="en-US" sz="1800" dirty="0">
                <a:solidFill>
                  <a:schemeClr val="accent3"/>
                </a:solidFill>
                <a:hlinkClick r:id="rId3"/>
              </a:rPr>
              <a:t>DYNAMICS365@Ingrammicro.com</a:t>
            </a:r>
            <a:r>
              <a:rPr lang="en-US" sz="1800" dirty="0">
                <a:solidFill>
                  <a:schemeClr val="accent3"/>
                </a:solidFill>
              </a:rPr>
              <a:t> for more info!</a:t>
            </a:r>
          </a:p>
        </p:txBody>
      </p:sp>
      <p:grpSp>
        <p:nvGrpSpPr>
          <p:cNvPr id="15" name="Group 14">
            <a:extLst>
              <a:ext uri="{FF2B5EF4-FFF2-40B4-BE49-F238E27FC236}">
                <a16:creationId xmlns:a16="http://schemas.microsoft.com/office/drawing/2014/main" id="{F63EFA71-5B75-F9ED-DBC9-EE40417B65DA}"/>
              </a:ext>
              <a:ext uri="{C183D7F6-B498-43B3-948B-1728B52AA6E4}">
                <adec:decorative xmlns:adec="http://schemas.microsoft.com/office/drawing/2017/decorative" val="1"/>
              </a:ext>
            </a:extLst>
          </p:cNvPr>
          <p:cNvGrpSpPr/>
          <p:nvPr/>
        </p:nvGrpSpPr>
        <p:grpSpPr>
          <a:xfrm>
            <a:off x="6543729" y="4431558"/>
            <a:ext cx="4113296" cy="1042799"/>
            <a:chOff x="902483" y="2342713"/>
            <a:chExt cx="2996306" cy="759621"/>
          </a:xfrm>
        </p:grpSpPr>
        <p:pic>
          <p:nvPicPr>
            <p:cNvPr id="16" name="Picture 8" descr="See the source image">
              <a:extLst>
                <a:ext uri="{FF2B5EF4-FFF2-40B4-BE49-F238E27FC236}">
                  <a16:creationId xmlns:a16="http://schemas.microsoft.com/office/drawing/2014/main" id="{4EE9A169-FC1C-3E1C-9C9A-F4364E517DC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359" r="12070"/>
            <a:stretch/>
          </p:blipFill>
          <p:spPr bwMode="auto">
            <a:xfrm>
              <a:off x="902483" y="2409172"/>
              <a:ext cx="609159" cy="47875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ee the source image">
              <a:extLst>
                <a:ext uri="{FF2B5EF4-FFF2-40B4-BE49-F238E27FC236}">
                  <a16:creationId xmlns:a16="http://schemas.microsoft.com/office/drawing/2014/main" id="{82449E9B-C7A0-7C41-97D8-713439286DF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721" r="14779"/>
            <a:stretch/>
          </p:blipFill>
          <p:spPr bwMode="auto">
            <a:xfrm>
              <a:off x="1704740" y="2420131"/>
              <a:ext cx="579892" cy="45620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9C1BB2D0-B4F2-8C12-7488-7DD0EFB18DAD}"/>
                </a:ext>
              </a:extLst>
            </p:cNvPr>
            <p:cNvSpPr txBox="1"/>
            <p:nvPr/>
          </p:nvSpPr>
          <p:spPr>
            <a:xfrm>
              <a:off x="3395446" y="2979223"/>
              <a:ext cx="503343" cy="12311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FFFFFF"/>
                </a:solidFill>
                <a:effectLst/>
                <a:uLnTx/>
                <a:uFillTx/>
                <a:latin typeface="Segoe UI"/>
                <a:ea typeface="+mn-ea"/>
                <a:cs typeface="+mn-cs"/>
              </a:endParaRPr>
            </a:p>
          </p:txBody>
        </p:sp>
        <p:sp>
          <p:nvSpPr>
            <p:cNvPr id="21" name="TextBox 20">
              <a:extLst>
                <a:ext uri="{FF2B5EF4-FFF2-40B4-BE49-F238E27FC236}">
                  <a16:creationId xmlns:a16="http://schemas.microsoft.com/office/drawing/2014/main" id="{69F86B06-5AC0-6DCF-8BA7-752BC5D12177}"/>
                </a:ext>
              </a:extLst>
            </p:cNvPr>
            <p:cNvSpPr txBox="1"/>
            <p:nvPr/>
          </p:nvSpPr>
          <p:spPr>
            <a:xfrm>
              <a:off x="1035754" y="2979223"/>
              <a:ext cx="349455" cy="8968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Semibold"/>
                  <a:ea typeface="+mn-ea"/>
                  <a:cs typeface="+mn-cs"/>
                </a:rPr>
                <a:t>Teams</a:t>
              </a:r>
            </a:p>
          </p:txBody>
        </p:sp>
        <p:sp>
          <p:nvSpPr>
            <p:cNvPr id="22" name="TextBox 21">
              <a:extLst>
                <a:ext uri="{FF2B5EF4-FFF2-40B4-BE49-F238E27FC236}">
                  <a16:creationId xmlns:a16="http://schemas.microsoft.com/office/drawing/2014/main" id="{1ABB214A-F8F8-C65D-F041-6CEDF8050604}"/>
                </a:ext>
              </a:extLst>
            </p:cNvPr>
            <p:cNvSpPr txBox="1"/>
            <p:nvPr/>
          </p:nvSpPr>
          <p:spPr>
            <a:xfrm>
              <a:off x="1812180" y="2979223"/>
              <a:ext cx="440825" cy="8968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Semibold"/>
                  <a:ea typeface="+mn-ea"/>
                  <a:cs typeface="+mn-cs"/>
                </a:rPr>
                <a:t>Outlook</a:t>
              </a:r>
            </a:p>
          </p:txBody>
        </p:sp>
        <p:pic>
          <p:nvPicPr>
            <p:cNvPr id="23" name="Graphic 22">
              <a:extLst>
                <a:ext uri="{FF2B5EF4-FFF2-40B4-BE49-F238E27FC236}">
                  <a16:creationId xmlns:a16="http://schemas.microsoft.com/office/drawing/2014/main" id="{9C08F589-70E8-657D-D2DF-3C84451B1AAD}"/>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9298" t="21257" r="17151" b="20393"/>
            <a:stretch/>
          </p:blipFill>
          <p:spPr>
            <a:xfrm>
              <a:off x="2450159" y="2342713"/>
              <a:ext cx="711898" cy="604260"/>
            </a:xfrm>
            <a:prstGeom prst="rect">
              <a:avLst/>
            </a:prstGeom>
          </p:spPr>
        </p:pic>
        <p:sp>
          <p:nvSpPr>
            <p:cNvPr id="24" name="TextBox 23">
              <a:extLst>
                <a:ext uri="{FF2B5EF4-FFF2-40B4-BE49-F238E27FC236}">
                  <a16:creationId xmlns:a16="http://schemas.microsoft.com/office/drawing/2014/main" id="{498176D4-DEF4-077B-00F5-3887AD5281C8}"/>
                </a:ext>
              </a:extLst>
            </p:cNvPr>
            <p:cNvSpPr txBox="1"/>
            <p:nvPr/>
          </p:nvSpPr>
          <p:spPr>
            <a:xfrm>
              <a:off x="2700744" y="2979223"/>
              <a:ext cx="275717" cy="89680"/>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Semibold"/>
                  <a:ea typeface="+mn-ea"/>
                  <a:cs typeface="Segoe UI"/>
                </a:rPr>
                <a:t>Excel</a:t>
              </a:r>
            </a:p>
          </p:txBody>
        </p:sp>
      </p:grpSp>
      <p:pic>
        <p:nvPicPr>
          <p:cNvPr id="25" name="Picture 24">
            <a:extLst>
              <a:ext uri="{FF2B5EF4-FFF2-40B4-BE49-F238E27FC236}">
                <a16:creationId xmlns:a16="http://schemas.microsoft.com/office/drawing/2014/main" id="{E1E3709C-19C6-707D-78BE-4B8CFB37A1C2}"/>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45674" y="2785154"/>
            <a:ext cx="978940" cy="973928"/>
          </a:xfrm>
          <a:prstGeom prst="rect">
            <a:avLst/>
          </a:prstGeom>
        </p:spPr>
      </p:pic>
      <p:sp>
        <p:nvSpPr>
          <p:cNvPr id="3" name="Arrow: Curved Right 2">
            <a:extLst>
              <a:ext uri="{FF2B5EF4-FFF2-40B4-BE49-F238E27FC236}">
                <a16:creationId xmlns:a16="http://schemas.microsoft.com/office/drawing/2014/main" id="{B93D959A-8306-6D1A-A42D-B8FC170B3286}"/>
              </a:ext>
            </a:extLst>
          </p:cNvPr>
          <p:cNvSpPr/>
          <p:nvPr/>
        </p:nvSpPr>
        <p:spPr bwMode="auto">
          <a:xfrm>
            <a:off x="5608241" y="3476887"/>
            <a:ext cx="859972" cy="1349939"/>
          </a:xfrm>
          <a:prstGeom prst="curvedRightArrow">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8" name="Text Placeholder 12">
            <a:extLst>
              <a:ext uri="{FF2B5EF4-FFF2-40B4-BE49-F238E27FC236}">
                <a16:creationId xmlns:a16="http://schemas.microsoft.com/office/drawing/2014/main" id="{DFBA4F22-7EE9-F648-6095-7894DBBCBEF8}"/>
              </a:ext>
            </a:extLst>
          </p:cNvPr>
          <p:cNvSpPr txBox="1">
            <a:spLocks/>
          </p:cNvSpPr>
          <p:nvPr/>
        </p:nvSpPr>
        <p:spPr>
          <a:xfrm>
            <a:off x="7619300" y="5615599"/>
            <a:ext cx="1115132" cy="184666"/>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2400"/>
              </a:spcBef>
              <a:spcAft>
                <a:spcPts val="0"/>
              </a:spcAft>
              <a:buClr>
                <a:schemeClr val="tx1"/>
              </a:buClr>
              <a:buSzPct val="90000"/>
              <a:buFont typeface="Wingdings" panose="05000000000000000000" pitchFamily="2" charset="2"/>
              <a:buNone/>
              <a:tabLst/>
              <a:defRPr sz="2000" b="0" kern="1200" spc="0" baseline="0">
                <a:solidFill>
                  <a:schemeClr val="tx1"/>
                </a:solidFill>
                <a:latin typeface="+mn-lt"/>
                <a:ea typeface="+mn-ea"/>
                <a:cs typeface="Segoe UI" panose="020B0502040204020203" pitchFamily="34" charset="0"/>
              </a:defRPr>
            </a:lvl1pPr>
            <a:lvl2pPr marL="2555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b="0" kern="1200" spc="0" baseline="0">
                <a:solidFill>
                  <a:schemeClr val="tx1"/>
                </a:solidFill>
                <a:latin typeface="+mn-lt"/>
                <a:ea typeface="+mn-ea"/>
                <a:cs typeface="+mn-cs"/>
              </a:defRPr>
            </a:lvl2pPr>
            <a:lvl3pPr marL="45085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b="0" kern="1200" spc="0" baseline="0">
                <a:solidFill>
                  <a:schemeClr val="tx1"/>
                </a:solidFill>
                <a:latin typeface="+mn-lt"/>
                <a:ea typeface="+mn-ea"/>
                <a:cs typeface="+mn-cs"/>
              </a:defRPr>
            </a:lvl3pPr>
            <a:lvl4pPr marL="652462"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0" kern="1200" spc="0" baseline="0">
                <a:solidFill>
                  <a:schemeClr val="tx1"/>
                </a:solidFill>
                <a:latin typeface="+mn-lt"/>
                <a:ea typeface="+mn-ea"/>
                <a:cs typeface="+mn-cs"/>
              </a:defRPr>
            </a:lvl4pPr>
            <a:lvl5pPr marL="854075"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2400"/>
              </a:spcBef>
              <a:spcAft>
                <a:spcPts val="0"/>
              </a:spcAft>
              <a:buClr>
                <a:srgbClr val="000000"/>
              </a:buClr>
              <a:buSzPct val="90000"/>
              <a:buFont typeface="Wingdings" panose="05000000000000000000" pitchFamily="2" charset="2"/>
              <a:buNone/>
              <a:tabLst/>
              <a:defRPr/>
            </a:pPr>
            <a:r>
              <a:rPr kumimoji="0" lang="en-US" sz="1200" b="0" i="0" u="none" strike="noStrike" kern="1200" cap="none" spc="0" normalizeH="0" baseline="0" noProof="0">
                <a:ln>
                  <a:noFill/>
                </a:ln>
                <a:solidFill>
                  <a:srgbClr val="1392B4"/>
                </a:solidFill>
                <a:effectLst/>
                <a:uLnTx/>
                <a:uFillTx/>
                <a:latin typeface="Segoe UI Semibold"/>
                <a:ea typeface="+mn-ea"/>
                <a:cs typeface="Segoe UI" panose="020B0502040204020203" pitchFamily="34" charset="0"/>
              </a:rPr>
              <a:t>Microsoft 365</a:t>
            </a:r>
          </a:p>
        </p:txBody>
      </p:sp>
      <p:sp>
        <p:nvSpPr>
          <p:cNvPr id="17" name="Text Placeholder 12">
            <a:extLst>
              <a:ext uri="{FF2B5EF4-FFF2-40B4-BE49-F238E27FC236}">
                <a16:creationId xmlns:a16="http://schemas.microsoft.com/office/drawing/2014/main" id="{20333A57-1942-3579-E810-700855444B25}"/>
              </a:ext>
            </a:extLst>
          </p:cNvPr>
          <p:cNvSpPr txBox="1">
            <a:spLocks/>
          </p:cNvSpPr>
          <p:nvPr/>
        </p:nvSpPr>
        <p:spPr>
          <a:xfrm>
            <a:off x="8265010" y="3862222"/>
            <a:ext cx="1220690" cy="184666"/>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2400"/>
              </a:spcBef>
              <a:spcAft>
                <a:spcPts val="0"/>
              </a:spcAft>
              <a:buClr>
                <a:schemeClr val="tx1"/>
              </a:buClr>
              <a:buSzPct val="90000"/>
              <a:buFont typeface="Wingdings" panose="05000000000000000000" pitchFamily="2" charset="2"/>
              <a:buNone/>
              <a:tabLst/>
              <a:defRPr sz="2000" b="0" kern="1200" spc="0" baseline="0">
                <a:solidFill>
                  <a:schemeClr val="tx1"/>
                </a:solidFill>
                <a:latin typeface="+mn-lt"/>
                <a:ea typeface="+mn-ea"/>
                <a:cs typeface="Segoe UI" panose="020B0502040204020203" pitchFamily="34" charset="0"/>
              </a:defRPr>
            </a:lvl1pPr>
            <a:lvl2pPr marL="2555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b="0" kern="1200" spc="0" baseline="0">
                <a:solidFill>
                  <a:schemeClr val="tx1"/>
                </a:solidFill>
                <a:latin typeface="+mn-lt"/>
                <a:ea typeface="+mn-ea"/>
                <a:cs typeface="+mn-cs"/>
              </a:defRPr>
            </a:lvl2pPr>
            <a:lvl3pPr marL="45085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b="0" kern="1200" spc="0" baseline="0">
                <a:solidFill>
                  <a:schemeClr val="tx1"/>
                </a:solidFill>
                <a:latin typeface="+mn-lt"/>
                <a:ea typeface="+mn-ea"/>
                <a:cs typeface="+mn-cs"/>
              </a:defRPr>
            </a:lvl3pPr>
            <a:lvl4pPr marL="652462"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0" kern="1200" spc="0" baseline="0">
                <a:solidFill>
                  <a:schemeClr val="tx1"/>
                </a:solidFill>
                <a:latin typeface="+mn-lt"/>
                <a:ea typeface="+mn-ea"/>
                <a:cs typeface="+mn-cs"/>
              </a:defRPr>
            </a:lvl4pPr>
            <a:lvl5pPr marL="854075"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2400"/>
              </a:spcBef>
              <a:spcAft>
                <a:spcPts val="0"/>
              </a:spcAft>
              <a:buClr>
                <a:srgbClr val="000000"/>
              </a:buClr>
              <a:buSzPct val="90000"/>
              <a:buFont typeface="Wingdings" panose="05000000000000000000" pitchFamily="2" charset="2"/>
              <a:buNone/>
              <a:tabLst/>
              <a:defRPr/>
            </a:pPr>
            <a:r>
              <a:rPr kumimoji="0" lang="en-US" sz="1200" b="0" i="0" u="none" strike="noStrike" kern="1200" cap="none" spc="0" normalizeH="0" baseline="0" noProof="0">
                <a:ln>
                  <a:noFill/>
                </a:ln>
                <a:solidFill>
                  <a:srgbClr val="1392B4"/>
                </a:solidFill>
                <a:effectLst/>
                <a:uLnTx/>
                <a:uFillTx/>
                <a:latin typeface="Segoe UI Semibold"/>
                <a:ea typeface="+mn-ea"/>
                <a:cs typeface="Segoe UI" panose="020B0502040204020203" pitchFamily="34" charset="0"/>
              </a:rPr>
              <a:t>Business Central</a:t>
            </a:r>
          </a:p>
        </p:txBody>
      </p:sp>
      <p:pic>
        <p:nvPicPr>
          <p:cNvPr id="28" name="Picture 2">
            <a:extLst>
              <a:ext uri="{FF2B5EF4-FFF2-40B4-BE49-F238E27FC236}">
                <a16:creationId xmlns:a16="http://schemas.microsoft.com/office/drawing/2014/main" id="{F218C624-8B06-326E-0015-86EA376CF73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52201" y="2785154"/>
            <a:ext cx="961255" cy="961255"/>
          </a:xfrm>
          <a:prstGeom prst="rect">
            <a:avLst/>
          </a:prstGeom>
          <a:noFill/>
          <a:extLst>
            <a:ext uri="{909E8E84-426E-40DD-AFC4-6F175D3DCCD1}">
              <a14:hiddenFill xmlns:a14="http://schemas.microsoft.com/office/drawing/2010/main">
                <a:solidFill>
                  <a:srgbClr val="FFFFFF"/>
                </a:solidFill>
              </a14:hiddenFill>
            </a:ext>
          </a:extLst>
        </p:spPr>
      </p:pic>
      <p:sp>
        <p:nvSpPr>
          <p:cNvPr id="29" name="Arrow: Curved Right 28">
            <a:extLst>
              <a:ext uri="{FF2B5EF4-FFF2-40B4-BE49-F238E27FC236}">
                <a16:creationId xmlns:a16="http://schemas.microsoft.com/office/drawing/2014/main" id="{145EA94B-C950-49D0-3E3E-84D5E6CB7C48}"/>
              </a:ext>
            </a:extLst>
          </p:cNvPr>
          <p:cNvSpPr/>
          <p:nvPr/>
        </p:nvSpPr>
        <p:spPr bwMode="auto">
          <a:xfrm rot="10800000">
            <a:off x="9719561" y="3406185"/>
            <a:ext cx="859972" cy="1349939"/>
          </a:xfrm>
          <a:prstGeom prst="curvedRightArrow">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0" name="Text Placeholder 12">
            <a:extLst>
              <a:ext uri="{FF2B5EF4-FFF2-40B4-BE49-F238E27FC236}">
                <a16:creationId xmlns:a16="http://schemas.microsoft.com/office/drawing/2014/main" id="{6B762C7A-2EA5-B6F9-4B23-685E7295AE23}"/>
              </a:ext>
            </a:extLst>
          </p:cNvPr>
          <p:cNvSpPr txBox="1">
            <a:spLocks/>
          </p:cNvSpPr>
          <p:nvPr/>
        </p:nvSpPr>
        <p:spPr>
          <a:xfrm>
            <a:off x="6693575" y="3871736"/>
            <a:ext cx="1530175" cy="184666"/>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2400"/>
              </a:spcBef>
              <a:spcAft>
                <a:spcPts val="0"/>
              </a:spcAft>
              <a:buClr>
                <a:schemeClr val="tx1"/>
              </a:buClr>
              <a:buSzPct val="90000"/>
              <a:buFont typeface="Wingdings" panose="05000000000000000000" pitchFamily="2" charset="2"/>
              <a:buNone/>
              <a:tabLst/>
              <a:defRPr sz="2000" b="0" kern="1200" spc="0" baseline="0">
                <a:solidFill>
                  <a:schemeClr val="tx1"/>
                </a:solidFill>
                <a:latin typeface="+mn-lt"/>
                <a:ea typeface="+mn-ea"/>
                <a:cs typeface="Segoe UI" panose="020B0502040204020203" pitchFamily="34" charset="0"/>
              </a:defRPr>
            </a:lvl1pPr>
            <a:lvl2pPr marL="2555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b="0" kern="1200" spc="0" baseline="0">
                <a:solidFill>
                  <a:schemeClr val="tx1"/>
                </a:solidFill>
                <a:latin typeface="+mn-lt"/>
                <a:ea typeface="+mn-ea"/>
                <a:cs typeface="+mn-cs"/>
              </a:defRPr>
            </a:lvl2pPr>
            <a:lvl3pPr marL="45085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b="0" kern="1200" spc="0" baseline="0">
                <a:solidFill>
                  <a:schemeClr val="tx1"/>
                </a:solidFill>
                <a:latin typeface="+mn-lt"/>
                <a:ea typeface="+mn-ea"/>
                <a:cs typeface="+mn-cs"/>
              </a:defRPr>
            </a:lvl3pPr>
            <a:lvl4pPr marL="652462"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0" kern="1200" spc="0" baseline="0">
                <a:solidFill>
                  <a:schemeClr val="tx1"/>
                </a:solidFill>
                <a:latin typeface="+mn-lt"/>
                <a:ea typeface="+mn-ea"/>
                <a:cs typeface="+mn-cs"/>
              </a:defRPr>
            </a:lvl4pPr>
            <a:lvl5pPr marL="854075"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2400"/>
              </a:spcBef>
              <a:spcAft>
                <a:spcPts val="0"/>
              </a:spcAft>
              <a:buClr>
                <a:srgbClr val="000000"/>
              </a:buClr>
              <a:buSzPct val="90000"/>
              <a:buFont typeface="Wingdings" panose="05000000000000000000" pitchFamily="2" charset="2"/>
              <a:buNone/>
              <a:tabLst/>
              <a:defRPr/>
            </a:pPr>
            <a:r>
              <a:rPr kumimoji="0" lang="en-US" sz="1200" b="0" i="0" u="none" strike="noStrike" kern="1200" cap="none" spc="0" normalizeH="0" baseline="0" noProof="0">
                <a:ln>
                  <a:noFill/>
                </a:ln>
                <a:solidFill>
                  <a:srgbClr val="1392B4"/>
                </a:solidFill>
                <a:effectLst/>
                <a:uLnTx/>
                <a:uFillTx/>
                <a:latin typeface="Segoe UI Semibold"/>
                <a:ea typeface="+mn-ea"/>
                <a:cs typeface="Segoe UI" panose="020B0502040204020203" pitchFamily="34" charset="0"/>
              </a:rPr>
              <a:t>Microsoft Copilot</a:t>
            </a:r>
          </a:p>
        </p:txBody>
      </p:sp>
      <p:sp>
        <p:nvSpPr>
          <p:cNvPr id="33" name="TextBox 32">
            <a:extLst>
              <a:ext uri="{FF2B5EF4-FFF2-40B4-BE49-F238E27FC236}">
                <a16:creationId xmlns:a16="http://schemas.microsoft.com/office/drawing/2014/main" id="{15AFE9EF-BC9D-14A0-83C1-03C5833D9ADE}"/>
              </a:ext>
            </a:extLst>
          </p:cNvPr>
          <p:cNvSpPr txBox="1"/>
          <p:nvPr/>
        </p:nvSpPr>
        <p:spPr>
          <a:xfrm>
            <a:off x="315466" y="6419003"/>
            <a:ext cx="11386677" cy="369332"/>
          </a:xfrm>
          <a:prstGeom prst="rect">
            <a:avLst/>
          </a:prstGeom>
          <a:noFill/>
        </p:spPr>
        <p:txBody>
          <a:bodyPr wrap="squar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Segoe UI"/>
                <a:ea typeface="+mn-ea"/>
                <a:cs typeface="+mn-cs"/>
              </a:rPr>
              <a:t>*For a limited time, businesses using Microsoft 365 can receive a 10% discount on Business Central Essentials and Premium licenses. Offer available August 1, 2024 - June 30, 2025, to new Business Central customers </a:t>
            </a:r>
            <a:r>
              <a:rPr lang="en-US" sz="900">
                <a:solidFill>
                  <a:srgbClr val="000000"/>
                </a:solidFill>
                <a:latin typeface="Segoe UI"/>
              </a:rPr>
              <a:t>globally</a:t>
            </a:r>
            <a:r>
              <a:rPr kumimoji="0" lang="en-US" sz="900" b="0" i="0" u="none" strike="noStrike" kern="1200" cap="none" spc="0" normalizeH="0" baseline="0" noProof="0">
                <a:ln>
                  <a:noFill/>
                </a:ln>
                <a:solidFill>
                  <a:srgbClr val="000000"/>
                </a:solidFill>
                <a:effectLst/>
                <a:uLnTx/>
                <a:uFillTx/>
                <a:latin typeface="Segoe UI"/>
                <a:ea typeface="+mn-ea"/>
                <a:cs typeface="+mn-cs"/>
              </a:rPr>
              <a:t>. </a:t>
            </a:r>
            <a:r>
              <a:rPr kumimoji="0" lang="en-US" sz="900" b="0" i="0" u="none" strike="noStrike" kern="1200" cap="none" spc="0" normalizeH="0" baseline="0" noProof="0" dirty="0">
                <a:ln>
                  <a:noFill/>
                </a:ln>
                <a:solidFill>
                  <a:srgbClr val="000000"/>
                </a:solidFill>
                <a:effectLst/>
                <a:uLnTx/>
                <a:uFillTx/>
                <a:latin typeface="Segoe UI"/>
                <a:ea typeface="+mn-ea"/>
                <a:cs typeface="+mn-cs"/>
              </a:rPr>
              <a:t>Terms and conditions apply. </a:t>
            </a:r>
          </a:p>
        </p:txBody>
      </p:sp>
      <p:cxnSp>
        <p:nvCxnSpPr>
          <p:cNvPr id="34" name="Straight Connector 33">
            <a:extLst>
              <a:ext uri="{FF2B5EF4-FFF2-40B4-BE49-F238E27FC236}">
                <a16:creationId xmlns:a16="http://schemas.microsoft.com/office/drawing/2014/main" id="{375EA715-B403-4EEC-FE99-B598773CBCA5}"/>
              </a:ext>
            </a:extLst>
          </p:cNvPr>
          <p:cNvCxnSpPr>
            <a:cxnSpLocks/>
          </p:cNvCxnSpPr>
          <p:nvPr/>
        </p:nvCxnSpPr>
        <p:spPr>
          <a:xfrm>
            <a:off x="636649" y="3561130"/>
            <a:ext cx="3749502" cy="9826"/>
          </a:xfrm>
          <a:prstGeom prst="line">
            <a:avLst/>
          </a:prstGeom>
          <a:ln>
            <a:solidFill>
              <a:schemeClr val="accent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0711A61-7D7B-6CD3-376D-5AC2C0323B20}"/>
              </a:ext>
            </a:extLst>
          </p:cNvPr>
          <p:cNvCxnSpPr>
            <a:cxnSpLocks/>
          </p:cNvCxnSpPr>
          <p:nvPr/>
        </p:nvCxnSpPr>
        <p:spPr>
          <a:xfrm>
            <a:off x="636649" y="4718398"/>
            <a:ext cx="3834454" cy="0"/>
          </a:xfrm>
          <a:prstGeom prst="line">
            <a:avLst/>
          </a:prstGeom>
          <a:ln>
            <a:solidFill>
              <a:schemeClr val="accent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085840"/>
      </p:ext>
    </p:extLst>
  </p:cSld>
  <p:clrMapOvr>
    <a:masterClrMapping/>
  </p:clrMapOvr>
  <p:transition>
    <p:fade/>
  </p:transition>
</p:sld>
</file>

<file path=ppt/theme/theme1.xml><?xml version="1.0" encoding="utf-8"?>
<a:theme xmlns:a="http://schemas.openxmlformats.org/drawingml/2006/main" name="Microsoft D365 template">
  <a:themeElements>
    <a:clrScheme name="Microsoft D365">
      <a:dk1>
        <a:srgbClr val="000000"/>
      </a:dk1>
      <a:lt1>
        <a:srgbClr val="FFFFFF"/>
      </a:lt1>
      <a:dk2>
        <a:srgbClr val="0A1B45"/>
      </a:dk2>
      <a:lt2>
        <a:srgbClr val="FFFFFF"/>
      </a:lt2>
      <a:accent1>
        <a:srgbClr val="0078D4"/>
      </a:accent1>
      <a:accent2>
        <a:srgbClr val="770180"/>
      </a:accent2>
      <a:accent3>
        <a:srgbClr val="1392B4"/>
      </a:accent3>
      <a:accent4>
        <a:srgbClr val="FFB900"/>
      </a:accent4>
      <a:accent5>
        <a:srgbClr val="D83B01"/>
      </a:accent5>
      <a:accent6>
        <a:srgbClr val="EAE4DC"/>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D365_Template_v09  -  Read-Only" id="{2D57D977-5F8F-4C2B-9746-7D70A251AB29}" vid="{C2060AB1-A179-414A-B11F-06D63BDFD6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57dbcbae-2375-4ec9-959b-ab7299756a97">
      <Terms xmlns="http://schemas.microsoft.com/office/infopath/2007/PartnerControls"/>
    </lcf76f155ced4ddcb4097134ff3c332f>
    <_ip_UnifiedCompliancePolicyProperties xmlns="http://schemas.microsoft.com/sharepoint/v3" xsi:nil="true"/>
    <TaxCatchAll xmlns="f5a6728d-41f0-43e2-8639-90f3207ce687" xsi:nil="true"/>
    <SharedWithUsers xmlns="f5a6728d-41f0-43e2-8639-90f3207ce687">
      <UserInfo>
        <DisplayName/>
        <AccountId xsi:nil="true"/>
        <AccountType/>
      </UserInfo>
    </SharedWithUsers>
    <MediaLengthInSeconds xmlns="57dbcbae-2375-4ec9-959b-ab7299756a9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3D21BD37E45B44A886D83DD8CF0B52E" ma:contentTypeVersion="16" ma:contentTypeDescription="Create a new document." ma:contentTypeScope="" ma:versionID="398f25556ef54d350be5a1b076246e35">
  <xsd:schema xmlns:xsd="http://www.w3.org/2001/XMLSchema" xmlns:xs="http://www.w3.org/2001/XMLSchema" xmlns:p="http://schemas.microsoft.com/office/2006/metadata/properties" xmlns:ns1="http://schemas.microsoft.com/sharepoint/v3" xmlns:ns2="57dbcbae-2375-4ec9-959b-ab7299756a97" xmlns:ns3="f5a6728d-41f0-43e2-8639-90f3207ce687" targetNamespace="http://schemas.microsoft.com/office/2006/metadata/properties" ma:root="true" ma:fieldsID="7c4b115f29b9fdfdb5b6eb890f3e539e" ns1:_="" ns2:_="" ns3:_="">
    <xsd:import namespace="http://schemas.microsoft.com/sharepoint/v3"/>
    <xsd:import namespace="57dbcbae-2375-4ec9-959b-ab7299756a97"/>
    <xsd:import namespace="f5a6728d-41f0-43e2-8639-90f3207ce68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1:_ip_UnifiedCompliancePolicyProperties" minOccurs="0"/>
                <xsd:element ref="ns1:_ip_UnifiedCompliancePolicyUIAction"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dbcbae-2375-4ec9-959b-ab7299756a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5a6728d-41f0-43e2-8639-90f3207ce68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c57932b2-13d8-48e5-85e7-5946ed423d97}" ma:internalName="TaxCatchAll" ma:showField="CatchAllData" ma:web="f5a6728d-41f0-43e2-8639-90f3207ce6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E1DDB3-8A70-4A1B-863B-A03C1BAB6C3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f5a6728d-41f0-43e2-8639-90f3207ce687"/>
    <ds:schemaRef ds:uri="57dbcbae-2375-4ec9-959b-ab7299756a97"/>
    <ds:schemaRef ds:uri="http://www.w3.org/XML/1998/namespace"/>
    <ds:schemaRef ds:uri="http://purl.org/dc/dcmitype/"/>
  </ds:schemaRefs>
</ds:datastoreItem>
</file>

<file path=customXml/itemProps2.xml><?xml version="1.0" encoding="utf-8"?>
<ds:datastoreItem xmlns:ds="http://schemas.openxmlformats.org/officeDocument/2006/customXml" ds:itemID="{22F2834F-55FE-42FC-BC56-A40084E19860}">
  <ds:schemaRefs>
    <ds:schemaRef ds:uri="http://schemas.microsoft.com/sharepoint/v3/contenttype/forms"/>
  </ds:schemaRefs>
</ds:datastoreItem>
</file>

<file path=customXml/itemProps3.xml><?xml version="1.0" encoding="utf-8"?>
<ds:datastoreItem xmlns:ds="http://schemas.openxmlformats.org/officeDocument/2006/customXml" ds:itemID="{3D88EF2F-47F2-46AD-8E97-F344792D085A}">
  <ds:schemaRefs>
    <ds:schemaRef ds:uri="57dbcbae-2375-4ec9-959b-ab7299756a97"/>
    <ds:schemaRef ds:uri="f5a6728d-41f0-43e2-8639-90f3207ce68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office theme</Template>
  <TotalTime>0</TotalTime>
  <Words>219</Words>
  <Application>Microsoft Office PowerPoint</Application>
  <PresentationFormat>Widescreen</PresentationFormat>
  <Paragraphs>15</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Aptos</vt:lpstr>
      <vt:lpstr>Arial</vt:lpstr>
      <vt:lpstr>Calibri</vt:lpstr>
      <vt:lpstr>Consolas</vt:lpstr>
      <vt:lpstr>Segoe UI</vt:lpstr>
      <vt:lpstr>Segoe UI Semibold</vt:lpstr>
      <vt:lpstr>Wingdings</vt:lpstr>
      <vt:lpstr>Microsoft D365 template</vt:lpstr>
      <vt:lpstr>Already using Microsoft Outlook, Teams, and Excel?  Work smarter with a 10% discount on Business Central.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Aszkler, Cassandra</dc:creator>
  <cp:lastModifiedBy>Aszkler, Cassandra</cp:lastModifiedBy>
  <cp:revision>4</cp:revision>
  <dcterms:created xsi:type="dcterms:W3CDTF">2024-07-12T22:44:00Z</dcterms:created>
  <dcterms:modified xsi:type="dcterms:W3CDTF">2025-01-17T21:56:49Z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0x01010073D21BD37E45B44A886D83DD8CF0B52E</vt:lpwstr>
  </property>
  <property fmtid="{D5CDD505-2E9C-101B-9397-08002B2CF9AE}" pid="3" name="MediaServiceImageTags">
    <vt:lpwstr/>
  </property>
  <property fmtid="{D5CDD505-2E9C-101B-9397-08002B2CF9AE}" pid="4" name="Order">
    <vt:r8>23000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