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14544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E9B7F-5698-9DE3-EFEC-8102832F7A71}" v="103" dt="2024-04-15T11:12:27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02" autoAdjust="0"/>
    <p:restoredTop sz="94660"/>
  </p:normalViewPr>
  <p:slideViewPr>
    <p:cSldViewPr snapToGrid="0">
      <p:cViewPr>
        <p:scale>
          <a:sx n="86" d="100"/>
          <a:sy n="86" d="100"/>
        </p:scale>
        <p:origin x="19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z, Esther" userId="S::esther.martinez@ingrammicro.com::597d8d55-b7ca-4d59-b877-6c5d5f591360" providerId="AD" clId="Web-{001E9B7F-5698-9DE3-EFEC-8102832F7A71}"/>
    <pc:docChg chg="modSld">
      <pc:chgData name="Martinez, Esther" userId="S::esther.martinez@ingrammicro.com::597d8d55-b7ca-4d59-b877-6c5d5f591360" providerId="AD" clId="Web-{001E9B7F-5698-9DE3-EFEC-8102832F7A71}" dt="2024-04-15T11:12:27.473" v="89" actId="1076"/>
      <pc:docMkLst>
        <pc:docMk/>
      </pc:docMkLst>
      <pc:sldChg chg="addSp delSp modSp">
        <pc:chgData name="Martinez, Esther" userId="S::esther.martinez@ingrammicro.com::597d8d55-b7ca-4d59-b877-6c5d5f591360" providerId="AD" clId="Web-{001E9B7F-5698-9DE3-EFEC-8102832F7A71}" dt="2024-04-15T11:12:27.473" v="89" actId="1076"/>
        <pc:sldMkLst>
          <pc:docMk/>
          <pc:sldMk cId="631000834" sldId="256"/>
        </pc:sldMkLst>
        <pc:spChg chg="add mod">
          <ac:chgData name="Martinez, Esther" userId="S::esther.martinez@ingrammicro.com::597d8d55-b7ca-4d59-b877-6c5d5f591360" providerId="AD" clId="Web-{001E9B7F-5698-9DE3-EFEC-8102832F7A71}" dt="2024-04-15T11:09:58.313" v="56" actId="14100"/>
          <ac:spMkLst>
            <pc:docMk/>
            <pc:sldMk cId="631000834" sldId="256"/>
            <ac:spMk id="2" creationId="{3D12FBE4-D230-DC97-45B7-BDAA35042D15}"/>
          </ac:spMkLst>
        </pc:spChg>
        <pc:spChg chg="add mod">
          <ac:chgData name="Martinez, Esther" userId="S::esther.martinez@ingrammicro.com::597d8d55-b7ca-4d59-b877-6c5d5f591360" providerId="AD" clId="Web-{001E9B7F-5698-9DE3-EFEC-8102832F7A71}" dt="2024-04-15T11:10:01.141" v="57" actId="1076"/>
          <ac:spMkLst>
            <pc:docMk/>
            <pc:sldMk cId="631000834" sldId="256"/>
            <ac:spMk id="3" creationId="{08A09FA3-47E0-BE6F-A192-2697CA5C9E83}"/>
          </ac:spMkLst>
        </pc:spChg>
        <pc:spChg chg="mod">
          <ac:chgData name="Martinez, Esther" userId="S::esther.martinez@ingrammicro.com::597d8d55-b7ca-4d59-b877-6c5d5f591360" providerId="AD" clId="Web-{001E9B7F-5698-9DE3-EFEC-8102832F7A71}" dt="2024-04-15T11:07:42.201" v="2" actId="20577"/>
          <ac:spMkLst>
            <pc:docMk/>
            <pc:sldMk cId="631000834" sldId="256"/>
            <ac:spMk id="4" creationId="{DAC7A47F-7B87-EEC4-F508-D472D1ECA5D5}"/>
          </ac:spMkLst>
        </pc:spChg>
        <pc:spChg chg="mod">
          <ac:chgData name="Martinez, Esther" userId="S::esther.martinez@ingrammicro.com::597d8d55-b7ca-4d59-b877-6c5d5f591360" providerId="AD" clId="Web-{001E9B7F-5698-9DE3-EFEC-8102832F7A71}" dt="2024-04-15T11:07:59.935" v="6" actId="1076"/>
          <ac:spMkLst>
            <pc:docMk/>
            <pc:sldMk cId="631000834" sldId="256"/>
            <ac:spMk id="5" creationId="{3DDE6D01-BD57-4E16-B73E-66F9948B4605}"/>
          </ac:spMkLst>
        </pc:spChg>
        <pc:spChg chg="del mod">
          <ac:chgData name="Martinez, Esther" userId="S::esther.martinez@ingrammicro.com::597d8d55-b7ca-4d59-b877-6c5d5f591360" providerId="AD" clId="Web-{001E9B7F-5698-9DE3-EFEC-8102832F7A71}" dt="2024-04-15T11:08:23.561" v="10"/>
          <ac:spMkLst>
            <pc:docMk/>
            <pc:sldMk cId="631000834" sldId="256"/>
            <ac:spMk id="6" creationId="{765FD36A-7E10-9B73-DFCC-87CDCC45552F}"/>
          </ac:spMkLst>
        </pc:spChg>
        <pc:spChg chg="add mod">
          <ac:chgData name="Martinez, Esther" userId="S::esther.martinez@ingrammicro.com::597d8d55-b7ca-4d59-b877-6c5d5f591360" providerId="AD" clId="Web-{001E9B7F-5698-9DE3-EFEC-8102832F7A71}" dt="2024-04-15T11:10:03.329" v="58" actId="1076"/>
          <ac:spMkLst>
            <pc:docMk/>
            <pc:sldMk cId="631000834" sldId="256"/>
            <ac:spMk id="8" creationId="{9B1EC96C-1559-7375-A33E-57FD346E13CB}"/>
          </ac:spMkLst>
        </pc:spChg>
        <pc:spChg chg="del mod">
          <ac:chgData name="Martinez, Esther" userId="S::esther.martinez@ingrammicro.com::597d8d55-b7ca-4d59-b877-6c5d5f591360" providerId="AD" clId="Web-{001E9B7F-5698-9DE3-EFEC-8102832F7A71}" dt="2024-04-15T11:08:31.749" v="14"/>
          <ac:spMkLst>
            <pc:docMk/>
            <pc:sldMk cId="631000834" sldId="256"/>
            <ac:spMk id="9" creationId="{62DBB10E-147B-332A-09C0-F81C49B3D7A8}"/>
          </ac:spMkLst>
        </pc:spChg>
        <pc:spChg chg="add mod">
          <ac:chgData name="Martinez, Esther" userId="S::esther.martinez@ingrammicro.com::597d8d55-b7ca-4d59-b877-6c5d5f591360" providerId="AD" clId="Web-{001E9B7F-5698-9DE3-EFEC-8102832F7A71}" dt="2024-04-15T11:10:05.766" v="59" actId="1076"/>
          <ac:spMkLst>
            <pc:docMk/>
            <pc:sldMk cId="631000834" sldId="256"/>
            <ac:spMk id="10" creationId="{98EF677E-2E42-5726-D040-22948BD863AB}"/>
          </ac:spMkLst>
        </pc:spChg>
        <pc:spChg chg="del mod">
          <ac:chgData name="Martinez, Esther" userId="S::esther.martinez@ingrammicro.com::597d8d55-b7ca-4d59-b877-6c5d5f591360" providerId="AD" clId="Web-{001E9B7F-5698-9DE3-EFEC-8102832F7A71}" dt="2024-04-15T11:08:34.608" v="15"/>
          <ac:spMkLst>
            <pc:docMk/>
            <pc:sldMk cId="631000834" sldId="256"/>
            <ac:spMk id="11" creationId="{C85097A9-6F0F-6109-CEFB-B595B22F4E67}"/>
          </ac:spMkLst>
        </pc:spChg>
        <pc:spChg chg="add mod">
          <ac:chgData name="Martinez, Esther" userId="S::esther.martinez@ingrammicro.com::597d8d55-b7ca-4d59-b877-6c5d5f591360" providerId="AD" clId="Web-{001E9B7F-5698-9DE3-EFEC-8102832F7A71}" dt="2024-04-15T11:12:23.598" v="88" actId="1076"/>
          <ac:spMkLst>
            <pc:docMk/>
            <pc:sldMk cId="631000834" sldId="256"/>
            <ac:spMk id="12" creationId="{B71104BC-062D-9EB1-4556-2DE0F0F19A54}"/>
          </ac:spMkLst>
        </pc:spChg>
        <pc:spChg chg="del">
          <ac:chgData name="Martinez, Esther" userId="S::esther.martinez@ingrammicro.com::597d8d55-b7ca-4d59-b877-6c5d5f591360" providerId="AD" clId="Web-{001E9B7F-5698-9DE3-EFEC-8102832F7A71}" dt="2024-04-15T11:10:11.735" v="60"/>
          <ac:spMkLst>
            <pc:docMk/>
            <pc:sldMk cId="631000834" sldId="256"/>
            <ac:spMk id="13" creationId="{E0AA6510-BDD6-CCDF-9C6C-CB4818F23E3C}"/>
          </ac:spMkLst>
        </pc:spChg>
        <pc:spChg chg="add mod">
          <ac:chgData name="Martinez, Esther" userId="S::esther.martinez@ingrammicro.com::597d8d55-b7ca-4d59-b877-6c5d5f591360" providerId="AD" clId="Web-{001E9B7F-5698-9DE3-EFEC-8102832F7A71}" dt="2024-04-15T11:12:27.473" v="89" actId="1076"/>
          <ac:spMkLst>
            <pc:docMk/>
            <pc:sldMk cId="631000834" sldId="256"/>
            <ac:spMk id="14" creationId="{7DA25625-CC58-15CD-5586-AD1DC7F08CDC}"/>
          </ac:spMkLst>
        </pc:spChg>
        <pc:spChg chg="del">
          <ac:chgData name="Martinez, Esther" userId="S::esther.martinez@ingrammicro.com::597d8d55-b7ca-4d59-b877-6c5d5f591360" providerId="AD" clId="Web-{001E9B7F-5698-9DE3-EFEC-8102832F7A71}" dt="2024-04-15T11:10:14.423" v="63"/>
          <ac:spMkLst>
            <pc:docMk/>
            <pc:sldMk cId="631000834" sldId="256"/>
            <ac:spMk id="15" creationId="{E6A0E691-9D4E-94F4-27FD-06F1A7D302A7}"/>
          </ac:spMkLst>
        </pc:spChg>
        <pc:picChg chg="del">
          <ac:chgData name="Martinez, Esther" userId="S::esther.martinez@ingrammicro.com::597d8d55-b7ca-4d59-b877-6c5d5f591360" providerId="AD" clId="Web-{001E9B7F-5698-9DE3-EFEC-8102832F7A71}" dt="2024-04-15T11:10:12.423" v="61"/>
          <ac:picMkLst>
            <pc:docMk/>
            <pc:sldMk cId="631000834" sldId="256"/>
            <ac:picMk id="1028" creationId="{8868D695-7780-13FE-7A1C-1CD7DC34DD8E}"/>
          </ac:picMkLst>
        </pc:picChg>
        <pc:picChg chg="del">
          <ac:chgData name="Martinez, Esther" userId="S::esther.martinez@ingrammicro.com::597d8d55-b7ca-4d59-b877-6c5d5f591360" providerId="AD" clId="Web-{001E9B7F-5698-9DE3-EFEC-8102832F7A71}" dt="2024-04-15T11:10:13.017" v="62"/>
          <ac:picMkLst>
            <pc:docMk/>
            <pc:sldMk cId="631000834" sldId="256"/>
            <ac:picMk id="1030" creationId="{9E51AE81-2B11-B536-AACB-F0F1D510B883}"/>
          </ac:picMkLst>
        </pc:picChg>
      </pc:sldChg>
    </pc:docChg>
  </pc:docChgLst>
  <pc:docChgLst>
    <pc:chgData name="Martinez, Esther" userId="597d8d55-b7ca-4d59-b877-6c5d5f591360" providerId="ADAL" clId="{1A5698E0-0694-476B-8DAD-A34E6FAA14C5}"/>
    <pc:docChg chg="undo redo custSel addSld delSld modSld">
      <pc:chgData name="Martinez, Esther" userId="597d8d55-b7ca-4d59-b877-6c5d5f591360" providerId="ADAL" clId="{1A5698E0-0694-476B-8DAD-A34E6FAA14C5}" dt="2024-04-15T09:26:20.187" v="3" actId="47"/>
      <pc:docMkLst>
        <pc:docMk/>
      </pc:docMkLst>
      <pc:sldChg chg="modSp mod">
        <pc:chgData name="Martinez, Esther" userId="597d8d55-b7ca-4d59-b877-6c5d5f591360" providerId="ADAL" clId="{1A5698E0-0694-476B-8DAD-A34E6FAA14C5}" dt="2024-04-15T09:26:16.283" v="1"/>
        <pc:sldMkLst>
          <pc:docMk/>
          <pc:sldMk cId="631000834" sldId="256"/>
        </pc:sldMkLst>
        <pc:spChg chg="mod">
          <ac:chgData name="Martinez, Esther" userId="597d8d55-b7ca-4d59-b877-6c5d5f591360" providerId="ADAL" clId="{1A5698E0-0694-476B-8DAD-A34E6FAA14C5}" dt="2024-04-15T09:26:16.283" v="1"/>
          <ac:spMkLst>
            <pc:docMk/>
            <pc:sldMk cId="631000834" sldId="256"/>
            <ac:spMk id="4" creationId="{DAC7A47F-7B87-EEC4-F508-D472D1ECA5D5}"/>
          </ac:spMkLst>
        </pc:spChg>
      </pc:sldChg>
      <pc:sldChg chg="add del">
        <pc:chgData name="Martinez, Esther" userId="597d8d55-b7ca-4d59-b877-6c5d5f591360" providerId="ADAL" clId="{1A5698E0-0694-476B-8DAD-A34E6FAA14C5}" dt="2024-04-15T09:26:20.187" v="3" actId="47"/>
        <pc:sldMkLst>
          <pc:docMk/>
          <pc:sldMk cId="2786511174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380345"/>
            <a:ext cx="5829300" cy="506370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7639322"/>
            <a:ext cx="5143500" cy="351159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82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147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774369"/>
            <a:ext cx="1478756" cy="123259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774369"/>
            <a:ext cx="4350544" cy="123259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16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829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626072"/>
            <a:ext cx="5915025" cy="605018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9733489"/>
            <a:ext cx="5915025" cy="318164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72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95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74373"/>
            <a:ext cx="5915025" cy="28112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565467"/>
            <a:ext cx="2901255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5312847"/>
            <a:ext cx="2901255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565467"/>
            <a:ext cx="2915543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5312847"/>
            <a:ext cx="2915543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82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8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016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094167"/>
            <a:ext cx="3471863" cy="103361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42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094167"/>
            <a:ext cx="3471863" cy="10336146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114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774373"/>
            <a:ext cx="5915025" cy="2811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871846"/>
            <a:ext cx="5915025" cy="9228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D3C07-2E2C-4952-A1F6-660EF055D0CE}" type="datetimeFigureOut">
              <a:rPr lang="en-GB" smtClean="0"/>
              <a:t>23/04/2024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3480762"/>
            <a:ext cx="2314575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17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hyperlink" Target="https://go.microsoft.com/fwlink/?linkid=2211707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hyperlink" Target="https://go.microsoft.com/fwlink/?linkid=2211385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go.microsoft.com/fwlink/?linkid=2211489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o.microsoft.com/fwlink/?linkid=2215123" TargetMode="External"/><Relationship Id="rId11" Type="http://schemas.openxmlformats.org/officeDocument/2006/relationships/image" Target="../media/image9.svg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B0E856AE-6AE3-F2DB-6CD7-CCC7DB00CBD6}"/>
              </a:ext>
            </a:extLst>
          </p:cNvPr>
          <p:cNvSpPr/>
          <p:nvPr/>
        </p:nvSpPr>
        <p:spPr>
          <a:xfrm>
            <a:off x="3430211" y="4107258"/>
            <a:ext cx="3435854" cy="2123335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80D849-9230-99F3-2472-D352E54B0EA6}"/>
              </a:ext>
            </a:extLst>
          </p:cNvPr>
          <p:cNvSpPr/>
          <p:nvPr/>
        </p:nvSpPr>
        <p:spPr>
          <a:xfrm>
            <a:off x="3426377" y="6231561"/>
            <a:ext cx="3453190" cy="2248570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A93C296-B271-3A5A-4120-E7E17D58F619}"/>
              </a:ext>
            </a:extLst>
          </p:cNvPr>
          <p:cNvSpPr/>
          <p:nvPr/>
        </p:nvSpPr>
        <p:spPr>
          <a:xfrm>
            <a:off x="-18941" y="4107258"/>
            <a:ext cx="3445317" cy="2121826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81FC4E3-922E-542B-3C68-41405BCD1FAD}"/>
              </a:ext>
            </a:extLst>
          </p:cNvPr>
          <p:cNvSpPr/>
          <p:nvPr/>
        </p:nvSpPr>
        <p:spPr>
          <a:xfrm>
            <a:off x="-14705" y="6233070"/>
            <a:ext cx="3443706" cy="2248570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pic>
        <p:nvPicPr>
          <p:cNvPr id="38" name="Picture 37" descr="A blue and black background&#10;&#10;Description automatically generated">
            <a:extLst>
              <a:ext uri="{FF2B5EF4-FFF2-40B4-BE49-F238E27FC236}">
                <a16:creationId xmlns:a16="http://schemas.microsoft.com/office/drawing/2014/main" id="{53EAC3CA-1DE4-8288-D213-24DE8D1C41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6" t="11594" b="11795"/>
          <a:stretch/>
        </p:blipFill>
        <p:spPr>
          <a:xfrm>
            <a:off x="-18941" y="-33951"/>
            <a:ext cx="6911917" cy="25532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C7A47F-7B87-EEC4-F508-D472D1ECA5D5}"/>
              </a:ext>
            </a:extLst>
          </p:cNvPr>
          <p:cNvSpPr txBox="1"/>
          <p:nvPr/>
        </p:nvSpPr>
        <p:spPr>
          <a:xfrm>
            <a:off x="410664" y="1260465"/>
            <a:ext cx="4405745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Backup</a:t>
            </a:r>
            <a:endParaRPr lang="en-GB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E6D01-BD57-4E16-B73E-66F9948B4605}"/>
              </a:ext>
            </a:extLst>
          </p:cNvPr>
          <p:cNvSpPr txBox="1"/>
          <p:nvPr/>
        </p:nvSpPr>
        <p:spPr>
          <a:xfrm>
            <a:off x="407894" y="2984346"/>
            <a:ext cx="5818110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Backup is a cost-effective, secure, one-click backup solution that’s scalable based on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backup storage needs. The centralized management interface makes it easy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backup policies and protect a wide range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enterprise workloads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Azure Virtual Machines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SQL and SAP databases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file shares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EDC66FAB-E68B-08FB-93F9-639333B011DF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407894" y="6869091"/>
            <a:ext cx="1168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8" name="Group 17" descr="Instructions for partner on how to customize the visible content of this asset.">
            <a:extLst>
              <a:ext uri="{FF2B5EF4-FFF2-40B4-BE49-F238E27FC236}">
                <a16:creationId xmlns:a16="http://schemas.microsoft.com/office/drawing/2014/main" id="{71A36DEB-62BB-9E1B-37A2-52FCEEF1B22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-4174465" y="0"/>
            <a:ext cx="3947357" cy="7034458"/>
            <a:chOff x="-4114800" y="228600"/>
            <a:chExt cx="3947357" cy="703445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27FC541-504D-81DD-316A-8604E3B7B027}"/>
                </a:ext>
              </a:extLst>
            </p:cNvPr>
            <p:cNvSpPr/>
            <p:nvPr/>
          </p:nvSpPr>
          <p:spPr>
            <a:xfrm>
              <a:off x="-4114800" y="228600"/>
              <a:ext cx="3947357" cy="703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D334CFF9-2A05-1C6A-6E77-C8BE8FC4CF69}"/>
                </a:ext>
              </a:extLst>
            </p:cNvPr>
            <p:cNvSpPr txBox="1"/>
            <p:nvPr/>
          </p:nvSpPr>
          <p:spPr>
            <a:xfrm>
              <a:off x="-3852716" y="497168"/>
              <a:ext cx="328894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en-US" sz="12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PowerPoint deck as a template to create a custom piece for your brand by adding your logo, fonts, colors, and content.</a:t>
              </a:r>
              <a:endParaRPr lang="en-US" sz="800" dirty="0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10">
              <a:extLst>
                <a:ext uri="{FF2B5EF4-FFF2-40B4-BE49-F238E27FC236}">
                  <a16:creationId xmlns:a16="http://schemas.microsoft.com/office/drawing/2014/main" id="{09A5A2C8-E360-E258-1B6A-80BD837E80B0}"/>
                </a:ext>
              </a:extLst>
            </p:cNvPr>
            <p:cNvSpPr txBox="1"/>
            <p:nvPr/>
          </p:nvSpPr>
          <p:spPr>
            <a:xfrm>
              <a:off x="-3852716" y="1238788"/>
              <a:ext cx="319047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Yellow highlights in the template indicate the areas where text or graphics should be customized for your brand.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4D722C4-4D70-0961-9085-AFF5BFCE8F3E}"/>
                </a:ext>
              </a:extLst>
            </p:cNvPr>
            <p:cNvGrpSpPr/>
            <p:nvPr/>
          </p:nvGrpSpPr>
          <p:grpSpPr>
            <a:xfrm>
              <a:off x="-3852716" y="3897267"/>
              <a:ext cx="3014516" cy="784830"/>
              <a:chOff x="-3852716" y="3897267"/>
              <a:chExt cx="3014516" cy="784830"/>
            </a:xfrm>
          </p:grpSpPr>
          <p:sp>
            <p:nvSpPr>
              <p:cNvPr id="1027" name="TextBox 60">
                <a:extLst>
                  <a:ext uri="{FF2B5EF4-FFF2-40B4-BE49-F238E27FC236}">
                    <a16:creationId xmlns:a16="http://schemas.microsoft.com/office/drawing/2014/main" id="{22E819CB-E5D0-10F1-B891-761DB5F2E4C2}"/>
                  </a:ext>
                </a:extLst>
              </p:cNvPr>
              <p:cNvSpPr txBox="1"/>
              <p:nvPr/>
            </p:nvSpPr>
            <p:spPr>
              <a:xfrm>
                <a:off x="-3633224" y="3897267"/>
                <a:ext cx="279502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Update the yellow-highlighted text with your brand-specific copy. 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Match the surrounding type color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by removing the yellow highlight treatment. 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Adjust the size and display of your fonts to fit the template</a:t>
                </a:r>
                <a:endParaRPr lang="en-US" sz="10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" name="TextBox 61">
                <a:extLst>
                  <a:ext uri="{FF2B5EF4-FFF2-40B4-BE49-F238E27FC236}">
                    <a16:creationId xmlns:a16="http://schemas.microsoft.com/office/drawing/2014/main" id="{2E7274A4-0250-2A09-FA04-95D467018A0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897267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2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6A88F4-6FC1-4AB7-5065-0CE515E34182}"/>
                </a:ext>
              </a:extLst>
            </p:cNvPr>
            <p:cNvGrpSpPr/>
            <p:nvPr/>
          </p:nvGrpSpPr>
          <p:grpSpPr>
            <a:xfrm>
              <a:off x="-3852716" y="4721966"/>
              <a:ext cx="3083096" cy="647365"/>
              <a:chOff x="-3852716" y="4721966"/>
              <a:chExt cx="3083096" cy="647365"/>
            </a:xfrm>
          </p:grpSpPr>
          <p:sp>
            <p:nvSpPr>
              <p:cNvPr id="1025" name="TextBox 58">
                <a:extLst>
                  <a:ext uri="{FF2B5EF4-FFF2-40B4-BE49-F238E27FC236}">
                    <a16:creationId xmlns:a16="http://schemas.microsoft.com/office/drawing/2014/main" id="{32C0D2B4-DFDA-AD07-0143-ADCE1850A55E}"/>
                  </a:ext>
                </a:extLst>
              </p:cNvPr>
              <p:cNvSpPr txBox="1"/>
              <p:nvPr/>
            </p:nvSpPr>
            <p:spPr>
              <a:xfrm>
                <a:off x="-3633224" y="4723000"/>
                <a:ext cx="28636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custom logo and icons to the slides and slide master. </a:t>
                </a:r>
                <a:r>
                  <a:rPr lang="en-US" sz="9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Images included in this template must remain for use exclusively in this template, must not be altered or used elsewhere.</a:t>
                </a:r>
                <a:endParaRPr lang="en-US" sz="10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6" name="TextBox 59">
                <a:extLst>
                  <a:ext uri="{FF2B5EF4-FFF2-40B4-BE49-F238E27FC236}">
                    <a16:creationId xmlns:a16="http://schemas.microsoft.com/office/drawing/2014/main" id="{A01CFF86-8677-ED65-17C3-A535462448A1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4721966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3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B70D60E-FCFC-9312-991C-89E096B09AE2}"/>
                </a:ext>
              </a:extLst>
            </p:cNvPr>
            <p:cNvGrpSpPr/>
            <p:nvPr/>
          </p:nvGrpSpPr>
          <p:grpSpPr>
            <a:xfrm>
              <a:off x="-3852716" y="5671395"/>
              <a:ext cx="3185502" cy="1067212"/>
              <a:chOff x="-3852716" y="5671395"/>
              <a:chExt cx="3185502" cy="1067212"/>
            </a:xfrm>
          </p:grpSpPr>
          <p:sp>
            <p:nvSpPr>
              <p:cNvPr id="30" name="TextBox 32">
                <a:extLst>
                  <a:ext uri="{FF2B5EF4-FFF2-40B4-BE49-F238E27FC236}">
                    <a16:creationId xmlns:a16="http://schemas.microsoft.com/office/drawing/2014/main" id="{D938E3E8-7FB9-B2BA-17C3-65C7EF758D97}"/>
                  </a:ext>
                </a:extLst>
              </p:cNvPr>
              <p:cNvSpPr txBox="1"/>
              <p:nvPr/>
            </p:nvSpPr>
            <p:spPr>
              <a:xfrm>
                <a:off x="-3633224" y="5671395"/>
                <a:ext cx="296601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Save your final art. Name your file and choose the file destination. Delete the off-slide instructions and any remaining highlighting and use the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pulldown menu to select Export to save as a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PDF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en-US" sz="10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3">
                <a:extLst>
                  <a:ext uri="{FF2B5EF4-FFF2-40B4-BE49-F238E27FC236}">
                    <a16:creationId xmlns:a16="http://schemas.microsoft.com/office/drawing/2014/main" id="{5665DEE4-440D-0B49-C12F-2C7419A7307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5671395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4</a:t>
                </a:r>
              </a:p>
            </p:txBody>
          </p:sp>
          <p:pic>
            <p:nvPicPr>
              <p:cNvPr id="1024" name="Picture 1023">
                <a:extLst>
                  <a:ext uri="{FF2B5EF4-FFF2-40B4-BE49-F238E27FC236}">
                    <a16:creationId xmlns:a16="http://schemas.microsoft.com/office/drawing/2014/main" id="{20E2CBF4-4D92-35D4-87FC-67C22548A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-3496929" y="6490205"/>
                <a:ext cx="1797446" cy="248402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3B2A8EC-FDCA-4303-AA8F-78C5F9E3A9C3}"/>
                </a:ext>
              </a:extLst>
            </p:cNvPr>
            <p:cNvGrpSpPr/>
            <p:nvPr/>
          </p:nvGrpSpPr>
          <p:grpSpPr>
            <a:xfrm>
              <a:off x="-3852716" y="1813482"/>
              <a:ext cx="3423188" cy="1978904"/>
              <a:chOff x="-3852716" y="1813482"/>
              <a:chExt cx="3423188" cy="1978904"/>
            </a:xfrm>
          </p:grpSpPr>
          <p:sp>
            <p:nvSpPr>
              <p:cNvPr id="26" name="TextBox 23">
                <a:extLst>
                  <a:ext uri="{FF2B5EF4-FFF2-40B4-BE49-F238E27FC236}">
                    <a16:creationId xmlns:a16="http://schemas.microsoft.com/office/drawing/2014/main" id="{8ED8F38A-707E-1D50-9BF1-0DC5FC678334}"/>
                  </a:ext>
                </a:extLst>
              </p:cNvPr>
              <p:cNvSpPr txBox="1"/>
              <p:nvPr/>
            </p:nvSpPr>
            <p:spPr>
              <a:xfrm>
                <a:off x="-3633224" y="1813482"/>
                <a:ext cx="23136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Customize your brand fonts and colors in the Slide Master</a:t>
                </a:r>
              </a:p>
            </p:txBody>
          </p:sp>
          <p:sp>
            <p:nvSpPr>
              <p:cNvPr id="27" name="TextBox 27">
                <a:extLst>
                  <a:ext uri="{FF2B5EF4-FFF2-40B4-BE49-F238E27FC236}">
                    <a16:creationId xmlns:a16="http://schemas.microsoft.com/office/drawing/2014/main" id="{B023C047-BB61-3015-244D-53388D937E3B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813482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1</a:t>
                </a:r>
              </a:p>
            </p:txBody>
          </p:sp>
          <p:pic>
            <p:nvPicPr>
              <p:cNvPr id="28" name="Picture 27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0997360A-2FD3-2CBF-3B10-A3E4B3D703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619997" y="2904854"/>
                <a:ext cx="1580254" cy="887532"/>
              </a:xfrm>
              <a:prstGeom prst="rect">
                <a:avLst/>
              </a:prstGeom>
            </p:spPr>
          </p:pic>
          <p:pic>
            <p:nvPicPr>
              <p:cNvPr id="29" name="Picture 28" descr="Graphical user interface, application, Word&#10;&#10;Description automatically generated">
                <a:extLst>
                  <a:ext uri="{FF2B5EF4-FFF2-40B4-BE49-F238E27FC236}">
                    <a16:creationId xmlns:a16="http://schemas.microsoft.com/office/drawing/2014/main" id="{B4566126-FF98-0C61-B46E-D68D4B545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615030" y="2273863"/>
                <a:ext cx="3185502" cy="474015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D12FBE4-D230-DC97-45B7-BDAA35042D15}"/>
              </a:ext>
            </a:extLst>
          </p:cNvPr>
          <p:cNvSpPr txBox="1"/>
          <p:nvPr/>
        </p:nvSpPr>
        <p:spPr>
          <a:xfrm>
            <a:off x="331377" y="4945691"/>
            <a:ext cx="2242870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Centralized management</a:t>
            </a: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Monitor, operate, govern, and optimize data protection at scale in a unified and consistent manner using Backup Center.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09FA3-47E0-BE6F-A192-2697CA5C9E83}"/>
              </a:ext>
            </a:extLst>
          </p:cNvPr>
          <p:cNvSpPr txBox="1"/>
          <p:nvPr/>
        </p:nvSpPr>
        <p:spPr>
          <a:xfrm>
            <a:off x="331376" y="7098879"/>
            <a:ext cx="2648107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consistency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 up and restore data from virtual machines with application consistency in Windows using Volume Shadow Copy Service (VSS) and in Linux with pre- and post- processing scripts.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1EC96C-1559-7375-A33E-57FD346E13CB}"/>
              </a:ext>
            </a:extLst>
          </p:cNvPr>
          <p:cNvSpPr txBox="1"/>
          <p:nvPr/>
        </p:nvSpPr>
        <p:spPr>
          <a:xfrm>
            <a:off x="3865770" y="7103887"/>
            <a:ext cx="276719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Multiple-workload support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 up Azure Virtual Machines, on-premises servers, SQL Server and SAP HANA on Azure Virtual Machines, Azure Files, and Azure Database for PostgreSQL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EF677E-2E42-5726-D040-22948BD863AB}"/>
              </a:ext>
            </a:extLst>
          </p:cNvPr>
          <p:cNvSpPr txBox="1"/>
          <p:nvPr/>
        </p:nvSpPr>
        <p:spPr>
          <a:xfrm>
            <a:off x="3820543" y="4932907"/>
            <a:ext cx="2566897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Durable storage options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backups in locally redundant storage (LRS), geo-redundant storage (GRS), and zone-redundant storage (ZRS)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1104BC-062D-9EB1-4556-2DE0F0F19A54}"/>
              </a:ext>
            </a:extLst>
          </p:cNvPr>
          <p:cNvSpPr txBox="1"/>
          <p:nvPr/>
        </p:nvSpPr>
        <p:spPr>
          <a:xfrm>
            <a:off x="380592" y="8742161"/>
            <a:ext cx="5872714" cy="15050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Manage backup data at scale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Manage and monitor your entire backup estate from a central console with 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Backup center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Stay compliant by enforcing backups at scale with 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Azure Policy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Audit and analyze backup data using the historical data and patterns shown in </a:t>
            </a:r>
            <a:r>
              <a:rPr lang="en-US" sz="1050" dirty="0">
                <a:solidFill>
                  <a:srgbClr val="0067B8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Backup reports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Use 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APIs, PowerShell, and Azure CLI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 to automate backup policy and security configurations.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Export cloud backup data to your own monitoring systems in a secure and performant manner.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A25625-CC58-15CD-5586-AD1DC7F08CDC}"/>
              </a:ext>
            </a:extLst>
          </p:cNvPr>
          <p:cNvSpPr txBox="1"/>
          <p:nvPr/>
        </p:nvSpPr>
        <p:spPr>
          <a:xfrm>
            <a:off x="359666" y="10580041"/>
            <a:ext cx="2740722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Secure your backups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411DB10-4584-3D16-2AF2-3B8BD948ECBC}"/>
              </a:ext>
            </a:extLst>
          </p:cNvPr>
          <p:cNvSpPr txBox="1"/>
          <p:nvPr/>
        </p:nvSpPr>
        <p:spPr>
          <a:xfrm>
            <a:off x="343647" y="367797"/>
            <a:ext cx="1765708" cy="4184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  PARTNER LOGO HERE</a:t>
            </a: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86ECD836-91C5-E11C-AB61-CDAAECA051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1" y="1775103"/>
            <a:ext cx="2093830" cy="69067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102F513-FDB3-7D21-2549-7DF4D5471BB8}"/>
              </a:ext>
            </a:extLst>
          </p:cNvPr>
          <p:cNvSpPr/>
          <p:nvPr/>
        </p:nvSpPr>
        <p:spPr>
          <a:xfrm>
            <a:off x="-18941" y="2509208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EF192A-6323-1283-09EF-6829087878FE}"/>
              </a:ext>
            </a:extLst>
          </p:cNvPr>
          <p:cNvSpPr/>
          <p:nvPr/>
        </p:nvSpPr>
        <p:spPr>
          <a:xfrm>
            <a:off x="-9918" y="13284210"/>
            <a:ext cx="6867918" cy="1260465"/>
          </a:xfrm>
          <a:prstGeom prst="rect">
            <a:avLst/>
          </a:prstGeom>
          <a:solidFill>
            <a:srgbClr val="0177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6" name="Text Placeholder 179">
            <a:extLst>
              <a:ext uri="{FF2B5EF4-FFF2-40B4-BE49-F238E27FC236}">
                <a16:creationId xmlns:a16="http://schemas.microsoft.com/office/drawing/2014/main" id="{459113E0-9F59-4364-BD0A-E9D0B59C28DA}"/>
              </a:ext>
            </a:extLst>
          </p:cNvPr>
          <p:cNvSpPr txBox="1">
            <a:spLocks/>
          </p:cNvSpPr>
          <p:nvPr/>
        </p:nvSpPr>
        <p:spPr>
          <a:xfrm>
            <a:off x="355597" y="13863205"/>
            <a:ext cx="4219553" cy="262342"/>
          </a:xfrm>
          <a:prstGeom prst="rect">
            <a:avLst/>
          </a:prstGeom>
        </p:spPr>
        <p:txBody>
          <a:bodyPr lIns="0" tIns="0" r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more: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D65F36D6-2CA5-C88B-CBA8-B680872047D0}"/>
              </a:ext>
            </a:extLst>
          </p:cNvPr>
          <p:cNvSpPr txBox="1"/>
          <p:nvPr/>
        </p:nvSpPr>
        <p:spPr>
          <a:xfrm>
            <a:off x="355597" y="14081550"/>
            <a:ext cx="4010875" cy="161820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spc="-5" dirty="0">
                <a:latin typeface="Arial" panose="020B0604020202020204" pitchFamily="34" charset="0"/>
                <a:cs typeface="Arial" panose="020B0604020202020204" pitchFamily="34" charset="0"/>
              </a:rPr>
              <a:t> &lt;Insert PARTNER contact information and solution name here.&gt;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1783E14D-EE0B-105A-FCFF-5F6E550FB492}"/>
              </a:ext>
            </a:extLst>
          </p:cNvPr>
          <p:cNvSpPr txBox="1"/>
          <p:nvPr/>
        </p:nvSpPr>
        <p:spPr>
          <a:xfrm>
            <a:off x="359666" y="13560836"/>
            <a:ext cx="581811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 and let's set up a meeting to discuss how we can improve your security posture. 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F7F1EB4-A0E7-AA68-9225-326D35FAB111}"/>
              </a:ext>
            </a:extLst>
          </p:cNvPr>
          <p:cNvSpPr/>
          <p:nvPr/>
        </p:nvSpPr>
        <p:spPr>
          <a:xfrm>
            <a:off x="-18941" y="13242184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8440955D-12D4-600B-0182-EDCBA045ED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76693" y="4403069"/>
            <a:ext cx="338107" cy="386408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B12239F-7083-2AAE-7318-3B5D8B782F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1376" y="4403068"/>
            <a:ext cx="468724" cy="374979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04E90B2B-B8AA-EC47-F9DA-D6B4D7F365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20544" y="6453476"/>
            <a:ext cx="367420" cy="36742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69CA3CBF-BBFC-11C0-3742-7598D56857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4469" y="6454288"/>
            <a:ext cx="575652" cy="460522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D93B8A97-3F6B-20F5-D0CF-9A0A8D305B27}"/>
              </a:ext>
            </a:extLst>
          </p:cNvPr>
          <p:cNvSpPr txBox="1"/>
          <p:nvPr/>
        </p:nvSpPr>
        <p:spPr>
          <a:xfrm>
            <a:off x="359666" y="10913266"/>
            <a:ext cx="2619817" cy="20672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Grant fine-grained access to users for specific backup operations using 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role-based access control (RBAC)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150"/>
              </a:spcBef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Prevent accidental data loss by retaining backups for 14 days after deletion with </a:t>
            </a:r>
            <a:r>
              <a:rPr lang="en-US" sz="1050" dirty="0">
                <a:solidFill>
                  <a:srgbClr val="0067B8"/>
                </a:solidFill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soft delete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150"/>
              </a:spcBef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Protect data against ransomware attacks by enabling 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multiple-user authentication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 as an additional layer of authorization for critical operations.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95558A-1F76-CC24-E386-948C237982C7}"/>
              </a:ext>
            </a:extLst>
          </p:cNvPr>
          <p:cNvSpPr txBox="1"/>
          <p:nvPr/>
        </p:nvSpPr>
        <p:spPr>
          <a:xfrm>
            <a:off x="3575304" y="10913266"/>
            <a:ext cx="2923029" cy="16414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Fully control how to protect and access your data with </a:t>
            </a:r>
            <a:r>
              <a:rPr lang="en-US" sz="1050" dirty="0">
                <a:solidFill>
                  <a:srgbClr val="0067B8"/>
                </a:solidFill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customer-managed keys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 that use 256-bit AES encryption.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Enable secure transfer of backups to Azure Backup storage with </a:t>
            </a:r>
            <a:r>
              <a:rPr lang="en-US" sz="1050" dirty="0">
                <a:solidFill>
                  <a:srgbClr val="0067B8"/>
                </a:solidFill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private endpoints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150"/>
              </a:spcBef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Ensure availability with zone- and geo-redundant storage and the ability to restore backups from a paired region at any time.</a:t>
            </a:r>
          </a:p>
        </p:txBody>
      </p:sp>
    </p:spTree>
    <p:extLst>
      <p:ext uri="{BB962C8B-B14F-4D97-AF65-F5344CB8AC3E}">
        <p14:creationId xmlns:p14="http://schemas.microsoft.com/office/powerpoint/2010/main" val="63100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19" ma:contentTypeDescription="Create a new document." ma:contentTypeScope="" ma:versionID="88752f3cb97e268f873e481d587ed51e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7cc3bcd9853e6c236c56acffa5290e5f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D72AE6-AB51-402C-8A62-FF61D99988B9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d7cdd09-fef8-484d-8efb-f073c5fd928a"/>
    <ds:schemaRef ds:uri="http://purl.org/dc/terms/"/>
    <ds:schemaRef ds:uri="http://schemas.openxmlformats.org/package/2006/metadata/core-properties"/>
    <ds:schemaRef ds:uri="2535386a-10b8-4232-a94c-9d3ed4540ad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3A603CC-6BE1-49B4-9460-A83CEF5857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35386a-10b8-4232-a94c-9d3ed4540ad7"/>
    <ds:schemaRef ds:uri="3d7cdd09-fef8-484d-8efb-f073c5fd92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5889CD-D9A8-4A9F-A93D-32802AE280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73</TotalTime>
  <Words>558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Esther</dc:creator>
  <cp:lastModifiedBy>Mijares Mijares, Raquel</cp:lastModifiedBy>
  <cp:revision>61</cp:revision>
  <dcterms:created xsi:type="dcterms:W3CDTF">2024-04-15T09:10:33Z</dcterms:created>
  <dcterms:modified xsi:type="dcterms:W3CDTF">2024-04-23T12:40:23Z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MediaServiceImageTags">
    <vt:lpwstr/>
  </property>
</Properties>
</file>