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3" autoAdjust="0"/>
    <p:restoredTop sz="94660"/>
  </p:normalViewPr>
  <p:slideViewPr>
    <p:cSldViewPr snapToGrid="0">
      <p:cViewPr varScale="1">
        <p:scale>
          <a:sx n="59" d="100"/>
          <a:sy n="59" d="100"/>
        </p:scale>
        <p:origin x="163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312"/>
            <a:ext cx="10363200" cy="424462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403623"/>
            <a:ext cx="9144000" cy="2943577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31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58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11"/>
            <a:ext cx="26289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11"/>
            <a:ext cx="7734300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539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9156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537"/>
            <a:ext cx="10515600" cy="5071532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59048"/>
            <a:ext cx="10515600" cy="2666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80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556"/>
            <a:ext cx="51816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556"/>
            <a:ext cx="51816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343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14"/>
            <a:ext cx="105156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88734"/>
            <a:ext cx="5157787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453467"/>
            <a:ext cx="5157787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88734"/>
            <a:ext cx="5183188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453467"/>
            <a:ext cx="5183188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949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407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678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425"/>
            <a:ext cx="6172200" cy="8664222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615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562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425"/>
            <a:ext cx="6172200" cy="8664222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615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54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14"/>
            <a:ext cx="105156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556"/>
            <a:ext cx="105156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0181"/>
            <a:ext cx="27432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873FF8-62EF-4978-B50C-8BF94E2F7552}" type="datetimeFigureOut">
              <a:rPr lang="en-GB" smtClean="0"/>
              <a:t>11/11/2025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0181"/>
            <a:ext cx="41148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0181"/>
            <a:ext cx="27432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50C35E-2FDD-4CEF-BCB2-302F5CB01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611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with a shield on it&#10;&#10;AI-generated content may be incorrect.">
            <a:extLst>
              <a:ext uri="{FF2B5EF4-FFF2-40B4-BE49-F238E27FC236}">
                <a16:creationId xmlns:a16="http://schemas.microsoft.com/office/drawing/2014/main" id="{54F9ADA8-8FE1-4266-4BB6-3A0DC9FE109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FC56B45-6780-32B0-A612-C4CA456E1C7D}"/>
              </a:ext>
            </a:extLst>
          </p:cNvPr>
          <p:cNvGrpSpPr/>
          <p:nvPr/>
        </p:nvGrpSpPr>
        <p:grpSpPr>
          <a:xfrm>
            <a:off x="3117057" y="738868"/>
            <a:ext cx="5957887" cy="590550"/>
            <a:chOff x="3117057" y="597354"/>
            <a:chExt cx="5957887" cy="590550"/>
          </a:xfrm>
        </p:grpSpPr>
        <p:pic>
          <p:nvPicPr>
            <p:cNvPr id="7" name="Picture 6" descr="A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070AC7E8-26D6-1ADC-B124-289D86784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5119" y="635454"/>
              <a:ext cx="2409825" cy="514350"/>
            </a:xfrm>
            <a:prstGeom prst="rect">
              <a:avLst/>
            </a:prstGeom>
          </p:spPr>
        </p:pic>
        <p:pic>
          <p:nvPicPr>
            <p:cNvPr id="9" name="Picture 8" descr="A black text on a white background&#10;&#10;AI-generated content may be incorrect.">
              <a:extLst>
                <a:ext uri="{FF2B5EF4-FFF2-40B4-BE49-F238E27FC236}">
                  <a16:creationId xmlns:a16="http://schemas.microsoft.com/office/drawing/2014/main" id="{76A6E915-E5AF-7122-11D8-57B57B7B8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7057" y="597354"/>
              <a:ext cx="2647950" cy="5905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20E83FA-3EC6-2F07-8C3A-19FE315C238C}"/>
              </a:ext>
            </a:extLst>
          </p:cNvPr>
          <p:cNvSpPr txBox="1"/>
          <p:nvPr/>
        </p:nvSpPr>
        <p:spPr>
          <a:xfrm>
            <a:off x="1529443" y="8098763"/>
            <a:ext cx="9133114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GB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Stop ransomware from winning.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9247A9-59AF-86EF-432F-05001C559BA1}"/>
              </a:ext>
            </a:extLst>
          </p:cNvPr>
          <p:cNvSpPr txBox="1"/>
          <p:nvPr/>
        </p:nvSpPr>
        <p:spPr>
          <a:xfrm>
            <a:off x="1529443" y="10537680"/>
            <a:ext cx="9133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Backup - cloud-native data recovery.</a:t>
            </a:r>
            <a:endParaRPr lang="en-GB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94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381C5-E42F-D6F7-0B2D-839572B0B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7108D1-C9D9-D0EE-5073-7538CE18F13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B0ADDD0-7A5C-3C00-7B65-B0B8B54CEA46}"/>
              </a:ext>
            </a:extLst>
          </p:cNvPr>
          <p:cNvGrpSpPr/>
          <p:nvPr/>
        </p:nvGrpSpPr>
        <p:grpSpPr>
          <a:xfrm>
            <a:off x="3117057" y="738868"/>
            <a:ext cx="5957887" cy="590550"/>
            <a:chOff x="3117057" y="597354"/>
            <a:chExt cx="5957887" cy="590550"/>
          </a:xfrm>
        </p:grpSpPr>
        <p:pic>
          <p:nvPicPr>
            <p:cNvPr id="7" name="Picture 6" descr="A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33416A9D-C762-6342-DAD6-2B309F19C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5119" y="635454"/>
              <a:ext cx="2409825" cy="514350"/>
            </a:xfrm>
            <a:prstGeom prst="rect">
              <a:avLst/>
            </a:prstGeom>
          </p:spPr>
        </p:pic>
        <p:pic>
          <p:nvPicPr>
            <p:cNvPr id="9" name="Picture 8" descr="A black text on a white background&#10;&#10;AI-generated content may be incorrect.">
              <a:extLst>
                <a:ext uri="{FF2B5EF4-FFF2-40B4-BE49-F238E27FC236}">
                  <a16:creationId xmlns:a16="http://schemas.microsoft.com/office/drawing/2014/main" id="{F21DF030-E2E1-9378-B245-537917A27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7057" y="597354"/>
              <a:ext cx="2647950" cy="5905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B71CBDF-93F0-85E2-580D-F5727748C71D}"/>
              </a:ext>
            </a:extLst>
          </p:cNvPr>
          <p:cNvSpPr txBox="1"/>
          <p:nvPr/>
        </p:nvSpPr>
        <p:spPr>
          <a:xfrm>
            <a:off x="1529443" y="8098763"/>
            <a:ext cx="9133114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en-GB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Downtime is optional now.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108DB-24D2-2D96-BEDB-1F22E9321FF8}"/>
              </a:ext>
            </a:extLst>
          </p:cNvPr>
          <p:cNvSpPr txBox="1"/>
          <p:nvPr/>
        </p:nvSpPr>
        <p:spPr>
          <a:xfrm>
            <a:off x="1529443" y="10537680"/>
            <a:ext cx="9133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Site Recovery - keep workloads online.</a:t>
            </a:r>
            <a:endParaRPr lang="en-GB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20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66473-5973-5F83-8F7D-84ECD1DEB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F30240-A101-7FF1-9F29-30F9758AF70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39C8DA5-2E56-D8F7-6D8C-4B13A5EBBFD7}"/>
              </a:ext>
            </a:extLst>
          </p:cNvPr>
          <p:cNvGrpSpPr/>
          <p:nvPr/>
        </p:nvGrpSpPr>
        <p:grpSpPr>
          <a:xfrm>
            <a:off x="3117057" y="738868"/>
            <a:ext cx="5957887" cy="590550"/>
            <a:chOff x="3117057" y="597354"/>
            <a:chExt cx="5957887" cy="590550"/>
          </a:xfrm>
        </p:grpSpPr>
        <p:pic>
          <p:nvPicPr>
            <p:cNvPr id="7" name="Picture 6" descr="A white text on a black background&#10;&#10;AI-generated content may be incorrect.">
              <a:extLst>
                <a:ext uri="{FF2B5EF4-FFF2-40B4-BE49-F238E27FC236}">
                  <a16:creationId xmlns:a16="http://schemas.microsoft.com/office/drawing/2014/main" id="{758FDE90-3F39-C564-5DBD-DD922A8A8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5119" y="635454"/>
              <a:ext cx="2409825" cy="514350"/>
            </a:xfrm>
            <a:prstGeom prst="rect">
              <a:avLst/>
            </a:prstGeom>
          </p:spPr>
        </p:pic>
        <p:pic>
          <p:nvPicPr>
            <p:cNvPr id="9" name="Picture 8" descr="A black text on a white background&#10;&#10;AI-generated content may be incorrect.">
              <a:extLst>
                <a:ext uri="{FF2B5EF4-FFF2-40B4-BE49-F238E27FC236}">
                  <a16:creationId xmlns:a16="http://schemas.microsoft.com/office/drawing/2014/main" id="{4511A569-704D-5F0A-6139-C3FC4F8E9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7057" y="597354"/>
              <a:ext cx="2647950" cy="59055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C9FE757-EEDA-5A35-0B1D-00EDA4198236}"/>
              </a:ext>
            </a:extLst>
          </p:cNvPr>
          <p:cNvSpPr txBox="1"/>
          <p:nvPr/>
        </p:nvSpPr>
        <p:spPr>
          <a:xfrm>
            <a:off x="587828" y="1949060"/>
            <a:ext cx="110163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Backup protects data. ASR protects revenue.</a:t>
            </a:r>
            <a:endParaRPr lang="en-GB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3CE5FA-5023-36CD-825D-8970B4FCBEE7}"/>
              </a:ext>
            </a:extLst>
          </p:cNvPr>
          <p:cNvSpPr txBox="1"/>
          <p:nvPr/>
        </p:nvSpPr>
        <p:spPr>
          <a:xfrm>
            <a:off x="1529443" y="4798345"/>
            <a:ext cx="9133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BCDR - by Microsoft Azure.</a:t>
            </a:r>
            <a:endParaRPr lang="en-GB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01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40</Words>
  <Application>Microsoft Office PowerPoint</Application>
  <PresentationFormat>Custom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Joelle, Alex</dc:creator>
  <cp:lastModifiedBy>Joelle, Alex</cp:lastModifiedBy>
  <cp:revision>1</cp:revision>
  <dcterms:created xsi:type="dcterms:W3CDTF">2025-11-11T22:07:55Z</dcterms:created>
  <dcterms:modified xsi:type="dcterms:W3CDTF">2025-11-11T22:18:31Z</dcterms:modified>
</cp:coreProperties>
</file>