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</p:sldIdLst>
  <p:sldSz cx="10287000" cy="10287000"/>
  <p:notesSz cx="10287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E3A473-5498-4D09-8790-09D46229F6E9}" v="3" dt="2025-12-06T01:52:32.90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016" y="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lle, Alex" userId="66c39dfc-4231-4226-bbcc-6c0302a00b19" providerId="ADAL" clId="{39E5F188-0696-4F80-B129-4F542CE18E42}"/>
    <pc:docChg chg="custSel modSld">
      <pc:chgData name="Joelle, Alex" userId="66c39dfc-4231-4226-bbcc-6c0302a00b19" providerId="ADAL" clId="{39E5F188-0696-4F80-B129-4F542CE18E42}" dt="2025-12-06T01:53:16.452" v="20" actId="12788"/>
      <pc:docMkLst>
        <pc:docMk/>
      </pc:docMkLst>
      <pc:sldChg chg="modSp mod">
        <pc:chgData name="Joelle, Alex" userId="66c39dfc-4231-4226-bbcc-6c0302a00b19" providerId="ADAL" clId="{39E5F188-0696-4F80-B129-4F542CE18E42}" dt="2025-12-06T01:52:13.274" v="6" actId="3064"/>
        <pc:sldMkLst>
          <pc:docMk/>
          <pc:sldMk cId="0" sldId="256"/>
        </pc:sldMkLst>
        <pc:spChg chg="mod">
          <ac:chgData name="Joelle, Alex" userId="66c39dfc-4231-4226-bbcc-6c0302a00b19" providerId="ADAL" clId="{39E5F188-0696-4F80-B129-4F542CE18E42}" dt="2025-12-06T01:51:54.220" v="1" actId="6559"/>
          <ac:spMkLst>
            <pc:docMk/>
            <pc:sldMk cId="0" sldId="256"/>
            <ac:spMk id="3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6T01:52:13.274" v="6" actId="3064"/>
          <ac:spMkLst>
            <pc:docMk/>
            <pc:sldMk cId="0" sldId="256"/>
            <ac:spMk id="4" creationId="{00000000-0000-0000-0000-000000000000}"/>
          </ac:spMkLst>
        </pc:spChg>
      </pc:sldChg>
      <pc:sldChg chg="addSp delSp modSp mod">
        <pc:chgData name="Joelle, Alex" userId="66c39dfc-4231-4226-bbcc-6c0302a00b19" providerId="ADAL" clId="{39E5F188-0696-4F80-B129-4F542CE18E42}" dt="2025-12-06T01:52:41.343" v="15" actId="6559"/>
        <pc:sldMkLst>
          <pc:docMk/>
          <pc:sldMk cId="0" sldId="257"/>
        </pc:sldMkLst>
        <pc:spChg chg="mod">
          <ac:chgData name="Joelle, Alex" userId="66c39dfc-4231-4226-bbcc-6c0302a00b19" providerId="ADAL" clId="{39E5F188-0696-4F80-B129-4F542CE18E42}" dt="2025-12-06T01:52:41.343" v="15" actId="6559"/>
          <ac:spMkLst>
            <pc:docMk/>
            <pc:sldMk cId="0" sldId="257"/>
            <ac:spMk id="3" creationId="{00000000-0000-0000-0000-000000000000}"/>
          </ac:spMkLst>
        </pc:spChg>
        <pc:spChg chg="del">
          <ac:chgData name="Joelle, Alex" userId="66c39dfc-4231-4226-bbcc-6c0302a00b19" providerId="ADAL" clId="{39E5F188-0696-4F80-B129-4F542CE18E42}" dt="2025-12-06T01:52:28.113" v="10" actId="478"/>
          <ac:spMkLst>
            <pc:docMk/>
            <pc:sldMk cId="0" sldId="257"/>
            <ac:spMk id="4" creationId="{00000000-0000-0000-0000-000000000000}"/>
          </ac:spMkLst>
        </pc:spChg>
        <pc:spChg chg="add del mod">
          <ac:chgData name="Joelle, Alex" userId="66c39dfc-4231-4226-bbcc-6c0302a00b19" providerId="ADAL" clId="{39E5F188-0696-4F80-B129-4F542CE18E42}" dt="2025-12-06T01:52:26.463" v="9" actId="478"/>
          <ac:spMkLst>
            <pc:docMk/>
            <pc:sldMk cId="0" sldId="257"/>
            <ac:spMk id="6" creationId="{1DF7FCEE-005F-8372-B4FA-4C30FB1F72A9}"/>
          </ac:spMkLst>
        </pc:spChg>
        <pc:spChg chg="add mod">
          <ac:chgData name="Joelle, Alex" userId="66c39dfc-4231-4226-bbcc-6c0302a00b19" providerId="ADAL" clId="{39E5F188-0696-4F80-B129-4F542CE18E42}" dt="2025-12-06T01:52:29.021" v="11"/>
          <ac:spMkLst>
            <pc:docMk/>
            <pc:sldMk cId="0" sldId="257"/>
            <ac:spMk id="7" creationId="{D89E82C5-A4F1-9F24-7B3B-36CCA316C34F}"/>
          </ac:spMkLst>
        </pc:spChg>
      </pc:sldChg>
      <pc:sldChg chg="addSp delSp modSp mod">
        <pc:chgData name="Joelle, Alex" userId="66c39dfc-4231-4226-bbcc-6c0302a00b19" providerId="ADAL" clId="{39E5F188-0696-4F80-B129-4F542CE18E42}" dt="2025-12-06T01:53:16.452" v="20" actId="12788"/>
        <pc:sldMkLst>
          <pc:docMk/>
          <pc:sldMk cId="0" sldId="258"/>
        </pc:sldMkLst>
        <pc:spChg chg="mod">
          <ac:chgData name="Joelle, Alex" userId="66c39dfc-4231-4226-bbcc-6c0302a00b19" providerId="ADAL" clId="{39E5F188-0696-4F80-B129-4F542CE18E42}" dt="2025-12-06T01:53:16.452" v="20" actId="12788"/>
          <ac:spMkLst>
            <pc:docMk/>
            <pc:sldMk cId="0" sldId="258"/>
            <ac:spMk id="2" creationId="{00000000-0000-0000-0000-000000000000}"/>
          </ac:spMkLst>
        </pc:spChg>
        <pc:spChg chg="mod">
          <ac:chgData name="Joelle, Alex" userId="66c39dfc-4231-4226-bbcc-6c0302a00b19" providerId="ADAL" clId="{39E5F188-0696-4F80-B129-4F542CE18E42}" dt="2025-12-06T01:53:16.452" v="20" actId="12788"/>
          <ac:spMkLst>
            <pc:docMk/>
            <pc:sldMk cId="0" sldId="258"/>
            <ac:spMk id="3" creationId="{00000000-0000-0000-0000-000000000000}"/>
          </ac:spMkLst>
        </pc:spChg>
        <pc:spChg chg="del">
          <ac:chgData name="Joelle, Alex" userId="66c39dfc-4231-4226-bbcc-6c0302a00b19" providerId="ADAL" clId="{39E5F188-0696-4F80-B129-4F542CE18E42}" dt="2025-12-06T01:52:31.811" v="12" actId="478"/>
          <ac:spMkLst>
            <pc:docMk/>
            <pc:sldMk cId="0" sldId="258"/>
            <ac:spMk id="4" creationId="{00000000-0000-0000-0000-000000000000}"/>
          </ac:spMkLst>
        </pc:spChg>
        <pc:spChg chg="add mod">
          <ac:chgData name="Joelle, Alex" userId="66c39dfc-4231-4226-bbcc-6c0302a00b19" providerId="ADAL" clId="{39E5F188-0696-4F80-B129-4F542CE18E42}" dt="2025-12-06T01:53:05.577" v="17" actId="6559"/>
          <ac:spMkLst>
            <pc:docMk/>
            <pc:sldMk cId="0" sldId="258"/>
            <ac:spMk id="6" creationId="{FAE1CDA6-AE16-1CC2-D793-C60AD3F6BC0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71525" y="3188970"/>
            <a:ext cx="874395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43050" y="5760720"/>
            <a:ext cx="72009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14350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297805" y="2366010"/>
            <a:ext cx="4474845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3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01203" y="1530866"/>
            <a:ext cx="4684593" cy="3867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50" b="0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14350" y="2366010"/>
            <a:ext cx="92583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97580" y="9566910"/>
            <a:ext cx="32918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1435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12/6/2025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406640" y="9566910"/>
            <a:ext cx="236601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032621" y="7527928"/>
            <a:ext cx="6225540" cy="1222129"/>
          </a:xfrm>
          <a:prstGeom prst="rect">
            <a:avLst/>
          </a:prstGeom>
        </p:spPr>
        <p:txBody>
          <a:bodyPr vert="horz" wrap="square" lIns="0" tIns="1612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70"/>
              </a:spcBef>
            </a:pPr>
            <a:r>
              <a:rPr sz="39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Virtual Desktop</a:t>
            </a:r>
            <a:endParaRPr sz="39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705"/>
              </a:spcBef>
            </a:pPr>
            <a:r>
              <a:rPr sz="23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Cloud desktops without the hardware footprint.</a:t>
            </a:r>
            <a:endParaRPr sz="2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931604" y="9392932"/>
            <a:ext cx="2019935" cy="47202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08000" rIns="0" bIns="108000" rtlCol="0">
            <a:spAutoFit/>
          </a:bodyPr>
          <a:lstStyle/>
          <a:p>
            <a:pPr marL="397510">
              <a:lnSpc>
                <a:spcPct val="100000"/>
              </a:lnSpc>
              <a:spcBef>
                <a:spcPts val="440"/>
              </a:spcBef>
            </a:pP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Partner Logo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3177" y="9403880"/>
            <a:ext cx="1802655" cy="3850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736431" y="8507603"/>
            <a:ext cx="6821170" cy="1222129"/>
          </a:xfrm>
          <a:prstGeom prst="rect">
            <a:avLst/>
          </a:prstGeom>
        </p:spPr>
        <p:txBody>
          <a:bodyPr vert="horz" wrap="square" lIns="0" tIns="1612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70"/>
              </a:spcBef>
            </a:pPr>
            <a:r>
              <a:rPr sz="39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Secure remote access</a:t>
            </a:r>
            <a:endParaRPr sz="39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705"/>
              </a:spcBef>
            </a:pPr>
            <a:r>
              <a:rPr sz="23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Anywhere, any device - with Azure Virtual Desktop.</a:t>
            </a:r>
            <a:endParaRPr sz="2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543177" y="572935"/>
            <a:ext cx="1802654" cy="385025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D89E82C5-A4F1-9F24-7B3B-36CCA316C34F}"/>
              </a:ext>
            </a:extLst>
          </p:cNvPr>
          <p:cNvSpPr txBox="1"/>
          <p:nvPr/>
        </p:nvSpPr>
        <p:spPr>
          <a:xfrm>
            <a:off x="2931604" y="529434"/>
            <a:ext cx="2019935" cy="47202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08000" rIns="0" bIns="108000" rtlCol="0">
            <a:spAutoFit/>
          </a:bodyPr>
          <a:lstStyle/>
          <a:p>
            <a:pPr marL="397510">
              <a:lnSpc>
                <a:spcPct val="100000"/>
              </a:lnSpc>
              <a:spcBef>
                <a:spcPts val="440"/>
              </a:spcBef>
            </a:pP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Partner Logo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2797676" y="1530866"/>
            <a:ext cx="4684593" cy="37638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4"/>
              </a:spcBef>
            </a:pPr>
            <a:r>
              <a:rPr dirty="0">
                <a:latin typeface="Arial" panose="020B0604020202020204" pitchFamily="34" charset="0"/>
                <a:cs typeface="Arial" panose="020B0604020202020204" pitchFamily="34" charset="0"/>
              </a:rPr>
              <a:t>Reduce cost + de-risk remote work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675855" y="2061028"/>
            <a:ext cx="4928235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Azure Virtual Desktop</a:t>
            </a:r>
            <a:endParaRPr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43177" y="572935"/>
            <a:ext cx="1802654" cy="385025"/>
          </a:xfrm>
          <a:prstGeom prst="rect">
            <a:avLst/>
          </a:prstGeom>
        </p:spPr>
      </p:pic>
      <p:sp>
        <p:nvSpPr>
          <p:cNvPr id="6" name="object 4">
            <a:extLst>
              <a:ext uri="{FF2B5EF4-FFF2-40B4-BE49-F238E27FC236}">
                <a16:creationId xmlns:a16="http://schemas.microsoft.com/office/drawing/2014/main" id="{FAE1CDA6-AE16-1CC2-D793-C60AD3F6BC04}"/>
              </a:ext>
            </a:extLst>
          </p:cNvPr>
          <p:cNvSpPr txBox="1"/>
          <p:nvPr/>
        </p:nvSpPr>
        <p:spPr>
          <a:xfrm>
            <a:off x="2931604" y="529434"/>
            <a:ext cx="2019935" cy="47202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08000" rIns="0" bIns="108000" rtlCol="0">
            <a:spAutoFit/>
          </a:bodyPr>
          <a:lstStyle/>
          <a:p>
            <a:pPr marL="397510">
              <a:lnSpc>
                <a:spcPct val="100000"/>
              </a:lnSpc>
              <a:spcBef>
                <a:spcPts val="440"/>
              </a:spcBef>
            </a:pPr>
            <a:r>
              <a:rPr sz="1650" dirty="0">
                <a:latin typeface="Arial" panose="020B0604020202020204" pitchFamily="34" charset="0"/>
                <a:cs typeface="Arial" panose="020B0604020202020204" pitchFamily="34" charset="0"/>
              </a:rPr>
              <a:t>Partner Logo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38</Words>
  <Application>Microsoft Office PowerPoint</Application>
  <PresentationFormat>Custom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Arial Narrow</vt:lpstr>
      <vt:lpstr>Calibri</vt:lpstr>
      <vt:lpstr>Office Theme</vt:lpstr>
      <vt:lpstr>PowerPoint Presentation</vt:lpstr>
      <vt:lpstr>PowerPoint Presentation</vt:lpstr>
      <vt:lpstr>Reduce cost + de-risk remote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Azure Virtual Desktop - Social Posts</dc:title>
  <cp:lastModifiedBy>Joelle, Alex</cp:lastModifiedBy>
  <cp:revision>1</cp:revision>
  <dcterms:created xsi:type="dcterms:W3CDTF">2025-12-06T01:51:01Z</dcterms:created>
  <dcterms:modified xsi:type="dcterms:W3CDTF">2025-12-06T01:53:22Z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2025-12-06T00:00:00Z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2025-12-06T00:00:00Z</vt:filetime>
  </property>
  <property fmtid="{D5CDD505-2E9C-101B-9397-08002B2CF9AE}" pid="6" name="Producer">
    <vt:lpwstr>Adobe Express</vt:lpwstr>
  </property>
</Properties>
</file>