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16078200" cy="20104100"/>
  <p:notesSz cx="16078200" cy="201041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36" d="100"/>
          <a:sy n="36" d="100"/>
        </p:scale>
        <p:origin x="1472" y="7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elle, Alex" userId="66c39dfc-4231-4226-bbcc-6c0302a00b19" providerId="ADAL" clId="{39E5F188-0696-4F80-B129-4F542CE18E42}"/>
    <pc:docChg chg="undo custSel delSld modSld">
      <pc:chgData name="Joelle, Alex" userId="66c39dfc-4231-4226-bbcc-6c0302a00b19" providerId="ADAL" clId="{39E5F188-0696-4F80-B129-4F542CE18E42}" dt="2025-12-06T01:48:06.749" v="45" actId="2696"/>
      <pc:docMkLst>
        <pc:docMk/>
      </pc:docMkLst>
      <pc:sldChg chg="modSp mod">
        <pc:chgData name="Joelle, Alex" userId="66c39dfc-4231-4226-bbcc-6c0302a00b19" providerId="ADAL" clId="{39E5F188-0696-4F80-B129-4F542CE18E42}" dt="2025-12-06T01:48:01.088" v="44" actId="3064"/>
        <pc:sldMkLst>
          <pc:docMk/>
          <pc:sldMk cId="0" sldId="256"/>
        </pc:sldMkLst>
        <pc:spChg chg="mod">
          <ac:chgData name="Joelle, Alex" userId="66c39dfc-4231-4226-bbcc-6c0302a00b19" providerId="ADAL" clId="{39E5F188-0696-4F80-B129-4F542CE18E42}" dt="2025-12-06T01:47:13.528" v="28" actId="120"/>
          <ac:spMkLst>
            <pc:docMk/>
            <pc:sldMk cId="0" sldId="256"/>
            <ac:spMk id="2" creationId="{00000000-0000-0000-0000-000000000000}"/>
          </ac:spMkLst>
        </pc:spChg>
        <pc:spChg chg="mod">
          <ac:chgData name="Joelle, Alex" userId="66c39dfc-4231-4226-bbcc-6c0302a00b19" providerId="ADAL" clId="{39E5F188-0696-4F80-B129-4F542CE18E42}" dt="2025-12-06T01:47:25.563" v="31" actId="403"/>
          <ac:spMkLst>
            <pc:docMk/>
            <pc:sldMk cId="0" sldId="256"/>
            <ac:spMk id="3" creationId="{00000000-0000-0000-0000-000000000000}"/>
          </ac:spMkLst>
        </pc:spChg>
        <pc:spChg chg="mod">
          <ac:chgData name="Joelle, Alex" userId="66c39dfc-4231-4226-bbcc-6c0302a00b19" providerId="ADAL" clId="{39E5F188-0696-4F80-B129-4F542CE18E42}" dt="2025-12-06T01:47:09.531" v="27" actId="14100"/>
          <ac:spMkLst>
            <pc:docMk/>
            <pc:sldMk cId="0" sldId="256"/>
            <ac:spMk id="4" creationId="{00000000-0000-0000-0000-000000000000}"/>
          </ac:spMkLst>
        </pc:spChg>
        <pc:spChg chg="mod">
          <ac:chgData name="Joelle, Alex" userId="66c39dfc-4231-4226-bbcc-6c0302a00b19" providerId="ADAL" clId="{39E5F188-0696-4F80-B129-4F542CE18E42}" dt="2025-12-06T01:46:44.804" v="22" actId="404"/>
          <ac:spMkLst>
            <pc:docMk/>
            <pc:sldMk cId="0" sldId="256"/>
            <ac:spMk id="5" creationId="{00000000-0000-0000-0000-000000000000}"/>
          </ac:spMkLst>
        </pc:spChg>
        <pc:spChg chg="mod">
          <ac:chgData name="Joelle, Alex" userId="66c39dfc-4231-4226-bbcc-6c0302a00b19" providerId="ADAL" clId="{39E5F188-0696-4F80-B129-4F542CE18E42}" dt="2025-12-06T01:47:36.194" v="34" actId="14100"/>
          <ac:spMkLst>
            <pc:docMk/>
            <pc:sldMk cId="0" sldId="256"/>
            <ac:spMk id="9" creationId="{00000000-0000-0000-0000-000000000000}"/>
          </ac:spMkLst>
        </pc:spChg>
        <pc:spChg chg="mod">
          <ac:chgData name="Joelle, Alex" userId="66c39dfc-4231-4226-bbcc-6c0302a00b19" providerId="ADAL" clId="{39E5F188-0696-4F80-B129-4F542CE18E42}" dt="2025-12-06T01:45:46.039" v="5" actId="2711"/>
          <ac:spMkLst>
            <pc:docMk/>
            <pc:sldMk cId="0" sldId="256"/>
            <ac:spMk id="10" creationId="{00000000-0000-0000-0000-000000000000}"/>
          </ac:spMkLst>
        </pc:spChg>
        <pc:spChg chg="mod">
          <ac:chgData name="Joelle, Alex" userId="66c39dfc-4231-4226-bbcc-6c0302a00b19" providerId="ADAL" clId="{39E5F188-0696-4F80-B129-4F542CE18E42}" dt="2025-12-06T01:48:01.088" v="44" actId="3064"/>
          <ac:spMkLst>
            <pc:docMk/>
            <pc:sldMk cId="0" sldId="256"/>
            <ac:spMk id="11" creationId="{00000000-0000-0000-0000-000000000000}"/>
          </ac:spMkLst>
        </pc:spChg>
      </pc:sldChg>
      <pc:sldChg chg="del">
        <pc:chgData name="Joelle, Alex" userId="66c39dfc-4231-4226-bbcc-6c0302a00b19" providerId="ADAL" clId="{39E5F188-0696-4F80-B129-4F542CE18E42}" dt="2025-12-06T01:48:06.749" v="45" actId="2696"/>
        <pc:sldMkLst>
          <pc:docMk/>
          <pc:sldMk cId="0" sldId="257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206341" y="6232271"/>
            <a:ext cx="13671868" cy="422186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7900" b="1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412682" y="11258296"/>
            <a:ext cx="11259185" cy="50260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12/6/2025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6083280" cy="7040245"/>
          </a:xfrm>
          <a:custGeom>
            <a:avLst/>
            <a:gdLst/>
            <a:ahLst/>
            <a:cxnLst/>
            <a:rect l="l" t="t" r="r" b="b"/>
            <a:pathLst>
              <a:path w="16083280" h="7040245">
                <a:moveTo>
                  <a:pt x="16083279" y="0"/>
                </a:moveTo>
                <a:lnTo>
                  <a:pt x="0" y="0"/>
                </a:lnTo>
                <a:lnTo>
                  <a:pt x="0" y="7039707"/>
                </a:lnTo>
                <a:lnTo>
                  <a:pt x="16083279" y="7039707"/>
                </a:lnTo>
                <a:lnTo>
                  <a:pt x="160832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7" name="bg object 1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088738" y="0"/>
            <a:ext cx="9994540" cy="7039707"/>
          </a:xfrm>
          <a:prstGeom prst="rect">
            <a:avLst/>
          </a:prstGeom>
        </p:spPr>
      </p:pic>
      <p:pic>
        <p:nvPicPr>
          <p:cNvPr id="18" name="bg object 1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015443" y="0"/>
            <a:ext cx="7780045" cy="7039707"/>
          </a:xfrm>
          <a:prstGeom prst="rect">
            <a:avLst/>
          </a:prstGeom>
        </p:spPr>
      </p:pic>
      <p:pic>
        <p:nvPicPr>
          <p:cNvPr id="19" name="bg object 1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0" y="12048978"/>
            <a:ext cx="16083279" cy="6031227"/>
          </a:xfrm>
          <a:prstGeom prst="rect">
            <a:avLst/>
          </a:prstGeom>
        </p:spPr>
      </p:pic>
      <p:sp>
        <p:nvSpPr>
          <p:cNvPr id="20" name="bg object 20"/>
          <p:cNvSpPr/>
          <p:nvPr/>
        </p:nvSpPr>
        <p:spPr>
          <a:xfrm>
            <a:off x="0" y="11780925"/>
            <a:ext cx="16083280" cy="6638290"/>
          </a:xfrm>
          <a:custGeom>
            <a:avLst/>
            <a:gdLst/>
            <a:ahLst/>
            <a:cxnLst/>
            <a:rect l="l" t="t" r="r" b="b"/>
            <a:pathLst>
              <a:path w="16083280" h="6638290">
                <a:moveTo>
                  <a:pt x="16083280" y="0"/>
                </a:moveTo>
                <a:lnTo>
                  <a:pt x="14573326" y="0"/>
                </a:lnTo>
                <a:lnTo>
                  <a:pt x="14573326" y="674357"/>
                </a:lnTo>
                <a:lnTo>
                  <a:pt x="14573326" y="3134449"/>
                </a:lnTo>
                <a:lnTo>
                  <a:pt x="14573326" y="3540747"/>
                </a:lnTo>
                <a:lnTo>
                  <a:pt x="14573326" y="5891288"/>
                </a:lnTo>
                <a:lnTo>
                  <a:pt x="8878316" y="5891288"/>
                </a:lnTo>
                <a:lnTo>
                  <a:pt x="8878316" y="3540747"/>
                </a:lnTo>
                <a:lnTo>
                  <a:pt x="14573326" y="3540747"/>
                </a:lnTo>
                <a:lnTo>
                  <a:pt x="14573326" y="3134449"/>
                </a:lnTo>
                <a:lnTo>
                  <a:pt x="8878316" y="3134449"/>
                </a:lnTo>
                <a:lnTo>
                  <a:pt x="8472005" y="3134436"/>
                </a:lnTo>
                <a:lnTo>
                  <a:pt x="8472005" y="3540747"/>
                </a:lnTo>
                <a:lnTo>
                  <a:pt x="8472005" y="5891288"/>
                </a:lnTo>
                <a:lnTo>
                  <a:pt x="1498168" y="5891288"/>
                </a:lnTo>
                <a:lnTo>
                  <a:pt x="1498168" y="3540747"/>
                </a:lnTo>
                <a:lnTo>
                  <a:pt x="8472005" y="3540747"/>
                </a:lnTo>
                <a:lnTo>
                  <a:pt x="8472005" y="3134449"/>
                </a:lnTo>
                <a:lnTo>
                  <a:pt x="1498168" y="3134449"/>
                </a:lnTo>
                <a:lnTo>
                  <a:pt x="1498168" y="674357"/>
                </a:lnTo>
                <a:lnTo>
                  <a:pt x="14573326" y="674357"/>
                </a:lnTo>
                <a:lnTo>
                  <a:pt x="14573326" y="0"/>
                </a:lnTo>
                <a:lnTo>
                  <a:pt x="1498168" y="0"/>
                </a:lnTo>
                <a:lnTo>
                  <a:pt x="5600" y="0"/>
                </a:lnTo>
                <a:lnTo>
                  <a:pt x="0" y="0"/>
                </a:lnTo>
                <a:lnTo>
                  <a:pt x="0" y="6638264"/>
                </a:lnTo>
                <a:lnTo>
                  <a:pt x="16083280" y="6638264"/>
                </a:lnTo>
                <a:lnTo>
                  <a:pt x="16083280" y="5891288"/>
                </a:lnTo>
                <a:lnTo>
                  <a:pt x="16083280" y="3540747"/>
                </a:lnTo>
                <a:lnTo>
                  <a:pt x="16083280" y="3134449"/>
                </a:lnTo>
                <a:lnTo>
                  <a:pt x="16083280" y="674357"/>
                </a:lnTo>
                <a:lnTo>
                  <a:pt x="1608328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7900" b="1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12/6/2025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7900" b="1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804227" y="4623943"/>
            <a:ext cx="6996779" cy="1326870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8283543" y="4623943"/>
            <a:ext cx="6996779" cy="1326870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12/6/2025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7900" b="1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12/6/2025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12/6/2025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998077" y="2447665"/>
            <a:ext cx="6969125" cy="32054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7900" b="1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804227" y="4623943"/>
            <a:ext cx="14476095" cy="1326870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5468747" y="18696814"/>
            <a:ext cx="5147056" cy="10052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804227" y="18696814"/>
            <a:ext cx="3699446" cy="10052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12/6/2025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1580876" y="18696814"/>
            <a:ext cx="3699446" cy="10052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139729" y="12959831"/>
            <a:ext cx="11778919" cy="142795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 algn="l">
              <a:spcBef>
                <a:spcPts val="135"/>
              </a:spcBef>
            </a:pPr>
            <a:r>
              <a:rPr sz="26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Azure Virtual Desktop</a:t>
            </a:r>
            <a:endParaRPr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700" marR="5080" algn="l">
              <a:spcBef>
                <a:spcPts val="1360"/>
              </a:spcBef>
            </a:pPr>
            <a:r>
              <a:rPr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AVD provides full Windows 11 / Windows 10 multi-session capability so you can serve multiple users from a single VM - reducing infrastructure cost. Autoscale adjusts VM capacity automatically based on load, time and usage. Publish full desktops or individual apps - and manage everything from Azure using unified policies.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140147" y="15721739"/>
            <a:ext cx="6127553" cy="1453603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 algn="l">
              <a:spcBef>
                <a:spcPts val="135"/>
              </a:spcBef>
            </a:pPr>
            <a:r>
              <a:rPr sz="26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Secure Access</a:t>
            </a:r>
            <a:endParaRPr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700" marR="5080" algn="l">
              <a:spcBef>
                <a:spcPts val="1639"/>
              </a:spcBef>
            </a:pPr>
            <a:r>
              <a:rPr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Users connect using reverse connect and no inbound ports are required, which reduces attack surface. Data stays in Azure - not on endpoint devices.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9532203" y="15721739"/>
            <a:ext cx="4405849" cy="1453603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 algn="just">
              <a:spcBef>
                <a:spcPts val="135"/>
              </a:spcBef>
            </a:pPr>
            <a:r>
              <a:rPr sz="26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Why modernise</a:t>
            </a:r>
            <a:endParaRPr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700" marR="5080" algn="l">
              <a:spcBef>
                <a:spcPts val="1639"/>
              </a:spcBef>
            </a:pPr>
            <a:r>
              <a:rPr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AVD reduces cost, simplifies operations, improves security posture and delivers a consistent user experience anywhere.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497766" y="18285159"/>
            <a:ext cx="4518025" cy="858624"/>
          </a:xfrm>
          <a:prstGeom prst="rect">
            <a:avLst/>
          </a:prstGeom>
          <a:solidFill>
            <a:srgbClr val="372FCF"/>
          </a:solidFill>
        </p:spPr>
        <p:txBody>
          <a:bodyPr vert="horz" wrap="square" lIns="0" tIns="288000" rIns="0" bIns="288000" rtlCol="0">
            <a:spAutoFit/>
          </a:bodyPr>
          <a:lstStyle/>
          <a:p>
            <a:pPr algn="ctr">
              <a:spcBef>
                <a:spcPts val="1610"/>
              </a:spcBef>
            </a:pPr>
            <a:r>
              <a:rPr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Talk to [PARTNER NAME]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1430298" y="7248774"/>
            <a:ext cx="7036434" cy="5059680"/>
            <a:chOff x="1430298" y="7248774"/>
            <a:chExt cx="7036434" cy="5059680"/>
          </a:xfrm>
        </p:grpSpPr>
        <p:pic>
          <p:nvPicPr>
            <p:cNvPr id="7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430298" y="7248774"/>
              <a:ext cx="7036431" cy="5059525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182646" y="7985117"/>
              <a:ext cx="5469655" cy="3497205"/>
            </a:xfrm>
            <a:prstGeom prst="rect">
              <a:avLst/>
            </a:prstGeom>
          </p:spPr>
        </p:pic>
      </p:grpSp>
      <p:sp>
        <p:nvSpPr>
          <p:cNvPr id="9" name="object 9"/>
          <p:cNvSpPr txBox="1"/>
          <p:nvPr/>
        </p:nvSpPr>
        <p:spPr>
          <a:xfrm>
            <a:off x="8846903" y="8499678"/>
            <a:ext cx="5211997" cy="25064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algn="l">
              <a:spcBef>
                <a:spcPts val="105"/>
              </a:spcBef>
            </a:pP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Delivering secure desktops to distributed users traditionally required significant infrastructure - gateways, brokers, routing servers, session hosts and multiple management layers. Azure Virtual Desktop replaces that with a cloud-native service model. You operate your images and session hosts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- not the broker. Costs align to demand - not peak forecast. And data stays inside controlled boundaries - improving security for remote work.</a:t>
            </a:r>
          </a:p>
        </p:txBody>
      </p:sp>
      <p:sp>
        <p:nvSpPr>
          <p:cNvPr id="10" name="object 10" descr="$PPTXTitle"/>
          <p:cNvSpPr txBox="1">
            <a:spLocks noGrp="1"/>
          </p:cNvSpPr>
          <p:nvPr>
            <p:ph type="title"/>
          </p:nvPr>
        </p:nvSpPr>
        <p:spPr>
          <a:xfrm>
            <a:off x="998077" y="2447665"/>
            <a:ext cx="6969125" cy="32130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spcBef>
                <a:spcPts val="95"/>
              </a:spcBef>
            </a:pP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Modern virtual desktops</a:t>
            </a:r>
          </a:p>
          <a:p>
            <a:pPr marL="12700">
              <a:spcBef>
                <a:spcPts val="1800"/>
              </a:spcBef>
            </a:pPr>
            <a:r>
              <a:rPr sz="3500" b="0" dirty="0">
                <a:latin typeface="Arial" panose="020B0604020202020204" pitchFamily="34" charset="0"/>
                <a:cs typeface="Arial" panose="020B0604020202020204" pitchFamily="34" charset="0"/>
              </a:rPr>
              <a:t>Without infrastructure overhead</a:t>
            </a:r>
            <a:endParaRPr sz="3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010778" y="1394633"/>
            <a:ext cx="2513965" cy="533580"/>
          </a:xfrm>
          <a:prstGeom prst="rect">
            <a:avLst/>
          </a:prstGeom>
          <a:solidFill>
            <a:srgbClr val="FFFFFF"/>
          </a:solidFill>
        </p:spPr>
        <p:txBody>
          <a:bodyPr vert="horz" wrap="square" lIns="0" tIns="108000" rIns="0" bIns="108000" rtlCol="0">
            <a:spAutoFit/>
          </a:bodyPr>
          <a:lstStyle/>
          <a:p>
            <a:pPr marL="495300">
              <a:spcBef>
                <a:spcPts val="550"/>
              </a:spcBef>
            </a:pPr>
            <a:r>
              <a:rPr sz="2050" dirty="0">
                <a:latin typeface="Arial" panose="020B0604020202020204" pitchFamily="34" charset="0"/>
                <a:cs typeface="Arial" panose="020B0604020202020204" pitchFamily="34" charset="0"/>
              </a:rPr>
              <a:t>Partner Logo</a:t>
            </a:r>
          </a:p>
        </p:txBody>
      </p:sp>
      <p:pic>
        <p:nvPicPr>
          <p:cNvPr id="12" name="object 12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261208" y="1408281"/>
            <a:ext cx="2243700" cy="479232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</TotalTime>
  <Words>190</Words>
  <Application>Microsoft Office PowerPoint</Application>
  <PresentationFormat>Custom</PresentationFormat>
  <Paragraphs>11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Arial Narrow</vt:lpstr>
      <vt:lpstr>Calibri</vt:lpstr>
      <vt:lpstr>Office Theme</vt:lpstr>
      <vt:lpstr>Modern virtual desktops Without infrastructure overhead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Azure Virtual Desktop - Landing page</dc:title>
  <cp:lastModifiedBy>Joelle, Alex</cp:lastModifiedBy>
  <cp:revision>1</cp:revision>
  <dcterms:created xsi:type="dcterms:W3CDTF">2025-12-06T01:44:16Z</dcterms:created>
  <dcterms:modified xsi:type="dcterms:W3CDTF">2025-12-06T01:48:09Z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2025-12-06T00:00:00Z</vt:filetime>
  </property>
  <property fmtid="{D5CDD505-2E9C-101B-9397-08002B2CF9AE}" pid="3" name="CreationClient">
    <vt:lpwstr>authoring</vt:lpwstr>
  </property>
  <property fmtid="{D5CDD505-2E9C-101B-9397-08002B2CF9AE}" pid="4" name="Creator">
    <vt:lpwstr>Adobe Express</vt:lpwstr>
  </property>
  <property fmtid="{D5CDD505-2E9C-101B-9397-08002B2CF9AE}" pid="5" name="LastSaved">
    <vt:filetime>2025-12-06T00:00:00Z</vt:filetime>
  </property>
  <property fmtid="{D5CDD505-2E9C-101B-9397-08002B2CF9AE}" pid="6" name="Producer">
    <vt:lpwstr>Adobe Express</vt:lpwstr>
  </property>
</Properties>
</file>