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sldIdLst>
    <p:sldId id="256" r:id="rId2"/>
    <p:sldId id="257" r:id="rId3"/>
    <p:sldId id="258" r:id="rId4"/>
  </p:sldIdLst>
  <p:sldSz cx="12776200" cy="6911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5"/>
    <p:restoredTop sz="94694"/>
  </p:normalViewPr>
  <p:slideViewPr>
    <p:cSldViewPr snapToGrid="0">
      <p:cViewPr varScale="1">
        <p:scale>
          <a:sx n="97" d="100"/>
          <a:sy n="97" d="100"/>
        </p:scale>
        <p:origin x="21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7025" y="1131197"/>
            <a:ext cx="9582150" cy="2406391"/>
          </a:xfrm>
        </p:spPr>
        <p:txBody>
          <a:bodyPr anchor="b"/>
          <a:lstStyle>
            <a:lvl1pPr algn="ctr">
              <a:defRPr sz="604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7025" y="3630388"/>
            <a:ext cx="9582150" cy="1668793"/>
          </a:xfrm>
        </p:spPr>
        <p:txBody>
          <a:bodyPr/>
          <a:lstStyle>
            <a:lvl1pPr marL="0" indent="0" algn="ctr">
              <a:buNone/>
              <a:defRPr sz="2419"/>
            </a:lvl1pPr>
            <a:lvl2pPr marL="460812" indent="0" algn="ctr">
              <a:buNone/>
              <a:defRPr sz="2016"/>
            </a:lvl2pPr>
            <a:lvl3pPr marL="921624" indent="0" algn="ctr">
              <a:buNone/>
              <a:defRPr sz="1814"/>
            </a:lvl3pPr>
            <a:lvl4pPr marL="1382436" indent="0" algn="ctr">
              <a:buNone/>
              <a:defRPr sz="1613"/>
            </a:lvl4pPr>
            <a:lvl5pPr marL="1843248" indent="0" algn="ctr">
              <a:buNone/>
              <a:defRPr sz="1613"/>
            </a:lvl5pPr>
            <a:lvl6pPr marL="2304059" indent="0" algn="ctr">
              <a:buNone/>
              <a:defRPr sz="1613"/>
            </a:lvl6pPr>
            <a:lvl7pPr marL="2764871" indent="0" algn="ctr">
              <a:buNone/>
              <a:defRPr sz="1613"/>
            </a:lvl7pPr>
            <a:lvl8pPr marL="3225683" indent="0" algn="ctr">
              <a:buNone/>
              <a:defRPr sz="1613"/>
            </a:lvl8pPr>
            <a:lvl9pPr marL="3686495" indent="0" algn="ctr">
              <a:buNone/>
              <a:defRPr sz="161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15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1072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42968" y="367999"/>
            <a:ext cx="2754868" cy="5857579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8364" y="367999"/>
            <a:ext cx="8104902" cy="58575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36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798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709" y="1723195"/>
            <a:ext cx="11019473" cy="2875189"/>
          </a:xfrm>
        </p:spPr>
        <p:txBody>
          <a:bodyPr anchor="b"/>
          <a:lstStyle>
            <a:lvl1pPr>
              <a:defRPr sz="604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1709" y="4625584"/>
            <a:ext cx="11019473" cy="1511994"/>
          </a:xfrm>
        </p:spPr>
        <p:txBody>
          <a:bodyPr/>
          <a:lstStyle>
            <a:lvl1pPr marL="0" indent="0">
              <a:buNone/>
              <a:defRPr sz="2419">
                <a:solidFill>
                  <a:schemeClr val="tx1">
                    <a:tint val="82000"/>
                  </a:schemeClr>
                </a:solidFill>
              </a:defRPr>
            </a:lvl1pPr>
            <a:lvl2pPr marL="460812" indent="0">
              <a:buNone/>
              <a:defRPr sz="2016">
                <a:solidFill>
                  <a:schemeClr val="tx1">
                    <a:tint val="82000"/>
                  </a:schemeClr>
                </a:solidFill>
              </a:defRPr>
            </a:lvl2pPr>
            <a:lvl3pPr marL="921624" indent="0">
              <a:buNone/>
              <a:defRPr sz="1814">
                <a:solidFill>
                  <a:schemeClr val="tx1">
                    <a:tint val="82000"/>
                  </a:schemeClr>
                </a:solidFill>
              </a:defRPr>
            </a:lvl3pPr>
            <a:lvl4pPr marL="1382436" indent="0">
              <a:buNone/>
              <a:defRPr sz="1613">
                <a:solidFill>
                  <a:schemeClr val="tx1">
                    <a:tint val="82000"/>
                  </a:schemeClr>
                </a:solidFill>
              </a:defRPr>
            </a:lvl4pPr>
            <a:lvl5pPr marL="1843248" indent="0">
              <a:buNone/>
              <a:defRPr sz="1613">
                <a:solidFill>
                  <a:schemeClr val="tx1">
                    <a:tint val="82000"/>
                  </a:schemeClr>
                </a:solidFill>
              </a:defRPr>
            </a:lvl5pPr>
            <a:lvl6pPr marL="2304059" indent="0">
              <a:buNone/>
              <a:defRPr sz="1613">
                <a:solidFill>
                  <a:schemeClr val="tx1">
                    <a:tint val="82000"/>
                  </a:schemeClr>
                </a:solidFill>
              </a:defRPr>
            </a:lvl6pPr>
            <a:lvl7pPr marL="2764871" indent="0">
              <a:buNone/>
              <a:defRPr sz="1613">
                <a:solidFill>
                  <a:schemeClr val="tx1">
                    <a:tint val="82000"/>
                  </a:schemeClr>
                </a:solidFill>
              </a:defRPr>
            </a:lvl7pPr>
            <a:lvl8pPr marL="3225683" indent="0">
              <a:buNone/>
              <a:defRPr sz="1613">
                <a:solidFill>
                  <a:schemeClr val="tx1">
                    <a:tint val="82000"/>
                  </a:schemeClr>
                </a:solidFill>
              </a:defRPr>
            </a:lvl8pPr>
            <a:lvl9pPr marL="3686495" indent="0">
              <a:buNone/>
              <a:defRPr sz="161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610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8364" y="1839993"/>
            <a:ext cx="5429885" cy="43855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7951" y="1839993"/>
            <a:ext cx="5429885" cy="438558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78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028" y="367999"/>
            <a:ext cx="11019473" cy="133599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028" y="1694395"/>
            <a:ext cx="5404931" cy="830396"/>
          </a:xfrm>
        </p:spPr>
        <p:txBody>
          <a:bodyPr anchor="b"/>
          <a:lstStyle>
            <a:lvl1pPr marL="0" indent="0">
              <a:buNone/>
              <a:defRPr sz="2419" b="1"/>
            </a:lvl1pPr>
            <a:lvl2pPr marL="460812" indent="0">
              <a:buNone/>
              <a:defRPr sz="2016" b="1"/>
            </a:lvl2pPr>
            <a:lvl3pPr marL="921624" indent="0">
              <a:buNone/>
              <a:defRPr sz="1814" b="1"/>
            </a:lvl3pPr>
            <a:lvl4pPr marL="1382436" indent="0">
              <a:buNone/>
              <a:defRPr sz="1613" b="1"/>
            </a:lvl4pPr>
            <a:lvl5pPr marL="1843248" indent="0">
              <a:buNone/>
              <a:defRPr sz="1613" b="1"/>
            </a:lvl5pPr>
            <a:lvl6pPr marL="2304059" indent="0">
              <a:buNone/>
              <a:defRPr sz="1613" b="1"/>
            </a:lvl6pPr>
            <a:lvl7pPr marL="2764871" indent="0">
              <a:buNone/>
              <a:defRPr sz="1613" b="1"/>
            </a:lvl7pPr>
            <a:lvl8pPr marL="3225683" indent="0">
              <a:buNone/>
              <a:defRPr sz="1613" b="1"/>
            </a:lvl8pPr>
            <a:lvl9pPr marL="3686495" indent="0">
              <a:buNone/>
              <a:defRPr sz="161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0028" y="2524791"/>
            <a:ext cx="5404931" cy="37135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67951" y="1694395"/>
            <a:ext cx="5431549" cy="830396"/>
          </a:xfrm>
        </p:spPr>
        <p:txBody>
          <a:bodyPr anchor="b"/>
          <a:lstStyle>
            <a:lvl1pPr marL="0" indent="0">
              <a:buNone/>
              <a:defRPr sz="2419" b="1"/>
            </a:lvl1pPr>
            <a:lvl2pPr marL="460812" indent="0">
              <a:buNone/>
              <a:defRPr sz="2016" b="1"/>
            </a:lvl2pPr>
            <a:lvl3pPr marL="921624" indent="0">
              <a:buNone/>
              <a:defRPr sz="1814" b="1"/>
            </a:lvl3pPr>
            <a:lvl4pPr marL="1382436" indent="0">
              <a:buNone/>
              <a:defRPr sz="1613" b="1"/>
            </a:lvl4pPr>
            <a:lvl5pPr marL="1843248" indent="0">
              <a:buNone/>
              <a:defRPr sz="1613" b="1"/>
            </a:lvl5pPr>
            <a:lvl6pPr marL="2304059" indent="0">
              <a:buNone/>
              <a:defRPr sz="1613" b="1"/>
            </a:lvl6pPr>
            <a:lvl7pPr marL="2764871" indent="0">
              <a:buNone/>
              <a:defRPr sz="1613" b="1"/>
            </a:lvl7pPr>
            <a:lvl8pPr marL="3225683" indent="0">
              <a:buNone/>
              <a:defRPr sz="1613" b="1"/>
            </a:lvl8pPr>
            <a:lvl9pPr marL="3686495" indent="0">
              <a:buNone/>
              <a:defRPr sz="161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67951" y="2524791"/>
            <a:ext cx="5431549" cy="37135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30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021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028" y="460798"/>
            <a:ext cx="4120657" cy="1612794"/>
          </a:xfrm>
        </p:spPr>
        <p:txBody>
          <a:bodyPr anchor="b"/>
          <a:lstStyle>
            <a:lvl1pPr>
              <a:defRPr sz="32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31549" y="995197"/>
            <a:ext cx="6467951" cy="4911982"/>
          </a:xfrm>
        </p:spPr>
        <p:txBody>
          <a:bodyPr/>
          <a:lstStyle>
            <a:lvl1pPr>
              <a:defRPr sz="3225"/>
            </a:lvl1pPr>
            <a:lvl2pPr>
              <a:defRPr sz="2822"/>
            </a:lvl2pPr>
            <a:lvl3pPr>
              <a:defRPr sz="2419"/>
            </a:lvl3pPr>
            <a:lvl4pPr>
              <a:defRPr sz="2016"/>
            </a:lvl4pPr>
            <a:lvl5pPr>
              <a:defRPr sz="2016"/>
            </a:lvl5pPr>
            <a:lvl6pPr>
              <a:defRPr sz="2016"/>
            </a:lvl6pPr>
            <a:lvl7pPr>
              <a:defRPr sz="2016"/>
            </a:lvl7pPr>
            <a:lvl8pPr>
              <a:defRPr sz="2016"/>
            </a:lvl8pPr>
            <a:lvl9pPr>
              <a:defRPr sz="2016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028" y="2073592"/>
            <a:ext cx="4120657" cy="3841587"/>
          </a:xfrm>
        </p:spPr>
        <p:txBody>
          <a:bodyPr/>
          <a:lstStyle>
            <a:lvl1pPr marL="0" indent="0">
              <a:buNone/>
              <a:defRPr sz="1613"/>
            </a:lvl1pPr>
            <a:lvl2pPr marL="460812" indent="0">
              <a:buNone/>
              <a:defRPr sz="1411"/>
            </a:lvl2pPr>
            <a:lvl3pPr marL="921624" indent="0">
              <a:buNone/>
              <a:defRPr sz="1209"/>
            </a:lvl3pPr>
            <a:lvl4pPr marL="1382436" indent="0">
              <a:buNone/>
              <a:defRPr sz="1008"/>
            </a:lvl4pPr>
            <a:lvl5pPr marL="1843248" indent="0">
              <a:buNone/>
              <a:defRPr sz="1008"/>
            </a:lvl5pPr>
            <a:lvl6pPr marL="2304059" indent="0">
              <a:buNone/>
              <a:defRPr sz="1008"/>
            </a:lvl6pPr>
            <a:lvl7pPr marL="2764871" indent="0">
              <a:buNone/>
              <a:defRPr sz="1008"/>
            </a:lvl7pPr>
            <a:lvl8pPr marL="3225683" indent="0">
              <a:buNone/>
              <a:defRPr sz="1008"/>
            </a:lvl8pPr>
            <a:lvl9pPr marL="3686495" indent="0">
              <a:buNone/>
              <a:defRPr sz="100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93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0028" y="460798"/>
            <a:ext cx="4120657" cy="1612794"/>
          </a:xfrm>
        </p:spPr>
        <p:txBody>
          <a:bodyPr anchor="b"/>
          <a:lstStyle>
            <a:lvl1pPr>
              <a:defRPr sz="32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31549" y="995197"/>
            <a:ext cx="6467951" cy="4911982"/>
          </a:xfrm>
        </p:spPr>
        <p:txBody>
          <a:bodyPr anchor="t"/>
          <a:lstStyle>
            <a:lvl1pPr marL="0" indent="0">
              <a:buNone/>
              <a:defRPr sz="3225"/>
            </a:lvl1pPr>
            <a:lvl2pPr marL="460812" indent="0">
              <a:buNone/>
              <a:defRPr sz="2822"/>
            </a:lvl2pPr>
            <a:lvl3pPr marL="921624" indent="0">
              <a:buNone/>
              <a:defRPr sz="2419"/>
            </a:lvl3pPr>
            <a:lvl4pPr marL="1382436" indent="0">
              <a:buNone/>
              <a:defRPr sz="2016"/>
            </a:lvl4pPr>
            <a:lvl5pPr marL="1843248" indent="0">
              <a:buNone/>
              <a:defRPr sz="2016"/>
            </a:lvl5pPr>
            <a:lvl6pPr marL="2304059" indent="0">
              <a:buNone/>
              <a:defRPr sz="2016"/>
            </a:lvl6pPr>
            <a:lvl7pPr marL="2764871" indent="0">
              <a:buNone/>
              <a:defRPr sz="2016"/>
            </a:lvl7pPr>
            <a:lvl8pPr marL="3225683" indent="0">
              <a:buNone/>
              <a:defRPr sz="2016"/>
            </a:lvl8pPr>
            <a:lvl9pPr marL="3686495" indent="0">
              <a:buNone/>
              <a:defRPr sz="2016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028" y="2073592"/>
            <a:ext cx="4120657" cy="3841587"/>
          </a:xfrm>
        </p:spPr>
        <p:txBody>
          <a:bodyPr/>
          <a:lstStyle>
            <a:lvl1pPr marL="0" indent="0">
              <a:buNone/>
              <a:defRPr sz="1613"/>
            </a:lvl1pPr>
            <a:lvl2pPr marL="460812" indent="0">
              <a:buNone/>
              <a:defRPr sz="1411"/>
            </a:lvl2pPr>
            <a:lvl3pPr marL="921624" indent="0">
              <a:buNone/>
              <a:defRPr sz="1209"/>
            </a:lvl3pPr>
            <a:lvl4pPr marL="1382436" indent="0">
              <a:buNone/>
              <a:defRPr sz="1008"/>
            </a:lvl4pPr>
            <a:lvl5pPr marL="1843248" indent="0">
              <a:buNone/>
              <a:defRPr sz="1008"/>
            </a:lvl5pPr>
            <a:lvl6pPr marL="2304059" indent="0">
              <a:buNone/>
              <a:defRPr sz="1008"/>
            </a:lvl6pPr>
            <a:lvl7pPr marL="2764871" indent="0">
              <a:buNone/>
              <a:defRPr sz="1008"/>
            </a:lvl7pPr>
            <a:lvl8pPr marL="3225683" indent="0">
              <a:buNone/>
              <a:defRPr sz="1008"/>
            </a:lvl8pPr>
            <a:lvl9pPr marL="3686495" indent="0">
              <a:buNone/>
              <a:defRPr sz="100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69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8364" y="367999"/>
            <a:ext cx="11019473" cy="13359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8364" y="1839993"/>
            <a:ext cx="11019473" cy="4385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8364" y="6406377"/>
            <a:ext cx="2874645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9C456D-1185-4F4F-9720-3D615A3B3FE3}" type="datetimeFigureOut">
              <a:rPr lang="en-US" smtClean="0"/>
              <a:t>10/2/25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32116" y="6406377"/>
            <a:ext cx="4311968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23191" y="6406377"/>
            <a:ext cx="2874645" cy="36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B92F7E-9753-CF4B-A58C-FE2C54996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7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21624" rtl="0" eaLnBrk="1" latinLnBrk="0" hangingPunct="1">
        <a:lnSpc>
          <a:spcPct val="90000"/>
        </a:lnSpc>
        <a:spcBef>
          <a:spcPct val="0"/>
        </a:spcBef>
        <a:buNone/>
        <a:defRPr sz="44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0406" indent="-230406" algn="l" defTabSz="921624" rtl="0" eaLnBrk="1" latinLnBrk="0" hangingPunct="1">
        <a:lnSpc>
          <a:spcPct val="90000"/>
        </a:lnSpc>
        <a:spcBef>
          <a:spcPts val="1008"/>
        </a:spcBef>
        <a:buFont typeface="Arial" panose="020B0604020202020204" pitchFamily="34" charset="0"/>
        <a:buChar char="•"/>
        <a:defRPr sz="2822" kern="1200">
          <a:solidFill>
            <a:schemeClr val="tx1"/>
          </a:solidFill>
          <a:latin typeface="+mn-lt"/>
          <a:ea typeface="+mn-ea"/>
          <a:cs typeface="+mn-cs"/>
        </a:defRPr>
      </a:lvl1pPr>
      <a:lvl2pPr marL="691218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2419" kern="1200">
          <a:solidFill>
            <a:schemeClr val="tx1"/>
          </a:solidFill>
          <a:latin typeface="+mn-lt"/>
          <a:ea typeface="+mn-ea"/>
          <a:cs typeface="+mn-cs"/>
        </a:defRPr>
      </a:lvl2pPr>
      <a:lvl3pPr marL="1152030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3pPr>
      <a:lvl4pPr marL="1612842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2073653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534465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995277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456089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916901" indent="-230406" algn="l" defTabSz="921624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60812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21624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382436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43248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04059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764871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225683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686495" algn="l" defTabSz="921624" rtl="0" eaLnBrk="1" latinLnBrk="0" hangingPunct="1">
        <a:defRPr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and person looking at a computer screen&#10;&#10;AI-generated content may be incorrect.">
            <a:extLst>
              <a:ext uri="{FF2B5EF4-FFF2-40B4-BE49-F238E27FC236}">
                <a16:creationId xmlns:a16="http://schemas.microsoft.com/office/drawing/2014/main" id="{0136706B-F565-0AC7-CD9C-0CB795E0A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6692"/>
            <a:ext cx="12776200" cy="6415283"/>
          </a:xfrm>
          <a:prstGeom prst="rect">
            <a:avLst/>
          </a:prstGeom>
        </p:spPr>
      </p:pic>
      <p:pic>
        <p:nvPicPr>
          <p:cNvPr id="6" name="Picture 5" descr="Partner logo placeholder">
            <a:extLst>
              <a:ext uri="{FF2B5EF4-FFF2-40B4-BE49-F238E27FC236}">
                <a16:creationId xmlns:a16="http://schemas.microsoft.com/office/drawing/2014/main" id="{2BA8C534-0A28-C8AF-E2C2-67D961E2A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99" y="299048"/>
            <a:ext cx="2743200" cy="914400"/>
          </a:xfrm>
          <a:prstGeom prst="rect">
            <a:avLst/>
          </a:prstGeom>
        </p:spPr>
      </p:pic>
      <p:pic>
        <p:nvPicPr>
          <p:cNvPr id="7" name="Picture 6" descr="Microsoft Azure logo">
            <a:extLst>
              <a:ext uri="{FF2B5EF4-FFF2-40B4-BE49-F238E27FC236}">
                <a16:creationId xmlns:a16="http://schemas.microsoft.com/office/drawing/2014/main" id="{464E53F4-95CA-F758-6478-30C8EC78F3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927" y="482943"/>
            <a:ext cx="3833882" cy="54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7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85E49-5764-FA1C-9360-FE82AA820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using a computer&#10;&#10;AI-generated content may be incorrect.">
            <a:extLst>
              <a:ext uri="{FF2B5EF4-FFF2-40B4-BE49-F238E27FC236}">
                <a16:creationId xmlns:a16="http://schemas.microsoft.com/office/drawing/2014/main" id="{C9364F58-49EF-0124-E83A-EA42CE403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6692"/>
            <a:ext cx="12776200" cy="6415283"/>
          </a:xfrm>
          <a:prstGeom prst="rect">
            <a:avLst/>
          </a:prstGeom>
        </p:spPr>
      </p:pic>
      <p:pic>
        <p:nvPicPr>
          <p:cNvPr id="5" name="Picture 4" descr="Partner logo placeholder">
            <a:extLst>
              <a:ext uri="{FF2B5EF4-FFF2-40B4-BE49-F238E27FC236}">
                <a16:creationId xmlns:a16="http://schemas.microsoft.com/office/drawing/2014/main" id="{AC0C55E8-9AF3-0487-A74F-1D766C86C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99" y="299048"/>
            <a:ext cx="2743200" cy="914400"/>
          </a:xfrm>
          <a:prstGeom prst="rect">
            <a:avLst/>
          </a:prstGeom>
        </p:spPr>
      </p:pic>
      <p:pic>
        <p:nvPicPr>
          <p:cNvPr id="8" name="Picture 7" descr="Microsoft Azure logo">
            <a:extLst>
              <a:ext uri="{FF2B5EF4-FFF2-40B4-BE49-F238E27FC236}">
                <a16:creationId xmlns:a16="http://schemas.microsoft.com/office/drawing/2014/main" id="{8236A69E-9B59-0E60-44FE-BBB592DEE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927" y="482943"/>
            <a:ext cx="3833882" cy="54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672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6FCFD6-DE01-1896-B30B-6150CC8759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erson in a suit holding a computer&#10;&#10;AI-generated content may be incorrect.">
            <a:extLst>
              <a:ext uri="{FF2B5EF4-FFF2-40B4-BE49-F238E27FC236}">
                <a16:creationId xmlns:a16="http://schemas.microsoft.com/office/drawing/2014/main" id="{65E19463-2E00-166D-4FAF-357A6EA87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6692"/>
            <a:ext cx="12776200" cy="6415283"/>
          </a:xfrm>
          <a:prstGeom prst="rect">
            <a:avLst/>
          </a:prstGeom>
        </p:spPr>
      </p:pic>
      <p:pic>
        <p:nvPicPr>
          <p:cNvPr id="5" name="Picture 4" descr="Partner logo placeholder">
            <a:extLst>
              <a:ext uri="{FF2B5EF4-FFF2-40B4-BE49-F238E27FC236}">
                <a16:creationId xmlns:a16="http://schemas.microsoft.com/office/drawing/2014/main" id="{2688D662-9F8E-6CF0-0128-D8007D9C0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599" y="299048"/>
            <a:ext cx="2743200" cy="914400"/>
          </a:xfrm>
          <a:prstGeom prst="rect">
            <a:avLst/>
          </a:prstGeom>
        </p:spPr>
      </p:pic>
      <p:pic>
        <p:nvPicPr>
          <p:cNvPr id="8" name="Picture 7" descr="Microsoft Azure logo">
            <a:extLst>
              <a:ext uri="{FF2B5EF4-FFF2-40B4-BE49-F238E27FC236}">
                <a16:creationId xmlns:a16="http://schemas.microsoft.com/office/drawing/2014/main" id="{EB9552E1-390C-D266-C317-0715CD8DF6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61927" y="482943"/>
            <a:ext cx="3833882" cy="54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94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Meikle, Jack</dc:creator>
  <cp:lastModifiedBy>Meikle, Jack</cp:lastModifiedBy>
  <cp:revision>7</cp:revision>
  <dcterms:created xsi:type="dcterms:W3CDTF">2025-10-02T08:45:34Z</dcterms:created>
  <dcterms:modified xsi:type="dcterms:W3CDTF">2025-10-02T13:56:22Z</dcterms:modified>
</cp:coreProperties>
</file>