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6" r:id="rId2"/>
    <p:sldId id="257" r:id="rId3"/>
    <p:sldId id="258" r:id="rId4"/>
  </p:sldIdLst>
  <p:sldSz cx="13679488" cy="13679488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1"/>
    <p:restoredTop sz="94694"/>
  </p:normalViewPr>
  <p:slideViewPr>
    <p:cSldViewPr snapToGrid="0">
      <p:cViewPr varScale="1">
        <p:scale>
          <a:sx n="60" d="100"/>
          <a:sy n="60" d="100"/>
        </p:scale>
        <p:origin x="2816" y="21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25962" y="2238751"/>
            <a:ext cx="11627565" cy="4762488"/>
          </a:xfrm>
        </p:spPr>
        <p:txBody>
          <a:bodyPr anchor="b"/>
          <a:lstStyle>
            <a:lvl1pPr algn="ctr">
              <a:defRPr sz="8976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09936" y="7184899"/>
            <a:ext cx="10259616" cy="3302709"/>
          </a:xfrm>
        </p:spPr>
        <p:txBody>
          <a:bodyPr/>
          <a:lstStyle>
            <a:lvl1pPr marL="0" indent="0" algn="ctr">
              <a:buNone/>
              <a:defRPr sz="3590"/>
            </a:lvl1pPr>
            <a:lvl2pPr marL="683971" indent="0" algn="ctr">
              <a:buNone/>
              <a:defRPr sz="2992"/>
            </a:lvl2pPr>
            <a:lvl3pPr marL="1367942" indent="0" algn="ctr">
              <a:buNone/>
              <a:defRPr sz="2693"/>
            </a:lvl3pPr>
            <a:lvl4pPr marL="2051914" indent="0" algn="ctr">
              <a:buNone/>
              <a:defRPr sz="2394"/>
            </a:lvl4pPr>
            <a:lvl5pPr marL="2735885" indent="0" algn="ctr">
              <a:buNone/>
              <a:defRPr sz="2394"/>
            </a:lvl5pPr>
            <a:lvl6pPr marL="3419856" indent="0" algn="ctr">
              <a:buNone/>
              <a:defRPr sz="2394"/>
            </a:lvl6pPr>
            <a:lvl7pPr marL="4103827" indent="0" algn="ctr">
              <a:buNone/>
              <a:defRPr sz="2394"/>
            </a:lvl7pPr>
            <a:lvl8pPr marL="4787798" indent="0" algn="ctr">
              <a:buNone/>
              <a:defRPr sz="2394"/>
            </a:lvl8pPr>
            <a:lvl9pPr marL="5471770" indent="0" algn="ctr">
              <a:buNone/>
              <a:defRPr sz="2394"/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23D661-82CA-184F-BDD7-CB1E223686DC}" type="datetimeFigureOut">
              <a:rPr lang="en-US" smtClean="0"/>
              <a:t>10/2/25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E1281B-0B7C-C54E-940F-784BDA6A71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28129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23D661-82CA-184F-BDD7-CB1E223686DC}" type="datetimeFigureOut">
              <a:rPr lang="en-US" smtClean="0"/>
              <a:t>10/2/25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E1281B-0B7C-C54E-940F-784BDA6A71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9986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789384" y="728306"/>
            <a:ext cx="2949640" cy="11592734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40466" y="728306"/>
            <a:ext cx="8677925" cy="11592734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23D661-82CA-184F-BDD7-CB1E223686DC}" type="datetimeFigureOut">
              <a:rPr lang="en-US" smtClean="0"/>
              <a:t>10/2/25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E1281B-0B7C-C54E-940F-784BDA6A71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62063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23D661-82CA-184F-BDD7-CB1E223686DC}" type="datetimeFigureOut">
              <a:rPr lang="en-US" smtClean="0"/>
              <a:t>10/2/25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E1281B-0B7C-C54E-940F-784BDA6A71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42429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3341" y="3410376"/>
            <a:ext cx="11798558" cy="5690286"/>
          </a:xfrm>
        </p:spPr>
        <p:txBody>
          <a:bodyPr anchor="b"/>
          <a:lstStyle>
            <a:lvl1pPr>
              <a:defRPr sz="8976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33341" y="9154495"/>
            <a:ext cx="11798558" cy="2992387"/>
          </a:xfrm>
        </p:spPr>
        <p:txBody>
          <a:bodyPr/>
          <a:lstStyle>
            <a:lvl1pPr marL="0" indent="0">
              <a:buNone/>
              <a:defRPr sz="3590">
                <a:solidFill>
                  <a:schemeClr val="tx1">
                    <a:tint val="82000"/>
                  </a:schemeClr>
                </a:solidFill>
              </a:defRPr>
            </a:lvl1pPr>
            <a:lvl2pPr marL="683971" indent="0">
              <a:buNone/>
              <a:defRPr sz="2992">
                <a:solidFill>
                  <a:schemeClr val="tx1">
                    <a:tint val="82000"/>
                  </a:schemeClr>
                </a:solidFill>
              </a:defRPr>
            </a:lvl2pPr>
            <a:lvl3pPr marL="1367942" indent="0">
              <a:buNone/>
              <a:defRPr sz="2693">
                <a:solidFill>
                  <a:schemeClr val="tx1">
                    <a:tint val="82000"/>
                  </a:schemeClr>
                </a:solidFill>
              </a:defRPr>
            </a:lvl3pPr>
            <a:lvl4pPr marL="2051914" indent="0">
              <a:buNone/>
              <a:defRPr sz="2394">
                <a:solidFill>
                  <a:schemeClr val="tx1">
                    <a:tint val="82000"/>
                  </a:schemeClr>
                </a:solidFill>
              </a:defRPr>
            </a:lvl4pPr>
            <a:lvl5pPr marL="2735885" indent="0">
              <a:buNone/>
              <a:defRPr sz="2394">
                <a:solidFill>
                  <a:schemeClr val="tx1">
                    <a:tint val="82000"/>
                  </a:schemeClr>
                </a:solidFill>
              </a:defRPr>
            </a:lvl5pPr>
            <a:lvl6pPr marL="3419856" indent="0">
              <a:buNone/>
              <a:defRPr sz="2394">
                <a:solidFill>
                  <a:schemeClr val="tx1">
                    <a:tint val="82000"/>
                  </a:schemeClr>
                </a:solidFill>
              </a:defRPr>
            </a:lvl6pPr>
            <a:lvl7pPr marL="4103827" indent="0">
              <a:buNone/>
              <a:defRPr sz="2394">
                <a:solidFill>
                  <a:schemeClr val="tx1">
                    <a:tint val="82000"/>
                  </a:schemeClr>
                </a:solidFill>
              </a:defRPr>
            </a:lvl7pPr>
            <a:lvl8pPr marL="4787798" indent="0">
              <a:buNone/>
              <a:defRPr sz="2394">
                <a:solidFill>
                  <a:schemeClr val="tx1">
                    <a:tint val="82000"/>
                  </a:schemeClr>
                </a:solidFill>
              </a:defRPr>
            </a:lvl8pPr>
            <a:lvl9pPr marL="5471770" indent="0">
              <a:buNone/>
              <a:defRPr sz="2394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23D661-82CA-184F-BDD7-CB1E223686DC}" type="datetimeFigureOut">
              <a:rPr lang="en-US" smtClean="0"/>
              <a:t>10/2/25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E1281B-0B7C-C54E-940F-784BDA6A71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0793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40465" y="3641531"/>
            <a:ext cx="5813782" cy="8679509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925241" y="3641531"/>
            <a:ext cx="5813782" cy="8679509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23D661-82CA-184F-BDD7-CB1E223686DC}" type="datetimeFigureOut">
              <a:rPr lang="en-US" smtClean="0"/>
              <a:t>10/2/25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E1281B-0B7C-C54E-940F-784BDA6A71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18537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2247" y="728309"/>
            <a:ext cx="11798558" cy="2644069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2248" y="3353376"/>
            <a:ext cx="5787064" cy="1643437"/>
          </a:xfrm>
        </p:spPr>
        <p:txBody>
          <a:bodyPr anchor="b"/>
          <a:lstStyle>
            <a:lvl1pPr marL="0" indent="0">
              <a:buNone/>
              <a:defRPr sz="3590" b="1"/>
            </a:lvl1pPr>
            <a:lvl2pPr marL="683971" indent="0">
              <a:buNone/>
              <a:defRPr sz="2992" b="1"/>
            </a:lvl2pPr>
            <a:lvl3pPr marL="1367942" indent="0">
              <a:buNone/>
              <a:defRPr sz="2693" b="1"/>
            </a:lvl3pPr>
            <a:lvl4pPr marL="2051914" indent="0">
              <a:buNone/>
              <a:defRPr sz="2394" b="1"/>
            </a:lvl4pPr>
            <a:lvl5pPr marL="2735885" indent="0">
              <a:buNone/>
              <a:defRPr sz="2394" b="1"/>
            </a:lvl5pPr>
            <a:lvl6pPr marL="3419856" indent="0">
              <a:buNone/>
              <a:defRPr sz="2394" b="1"/>
            </a:lvl6pPr>
            <a:lvl7pPr marL="4103827" indent="0">
              <a:buNone/>
              <a:defRPr sz="2394" b="1"/>
            </a:lvl7pPr>
            <a:lvl8pPr marL="4787798" indent="0">
              <a:buNone/>
              <a:defRPr sz="2394" b="1"/>
            </a:lvl8pPr>
            <a:lvl9pPr marL="5471770" indent="0">
              <a:buNone/>
              <a:defRPr sz="2394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42248" y="4996813"/>
            <a:ext cx="5787064" cy="7349559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925242" y="3353376"/>
            <a:ext cx="5815564" cy="1643437"/>
          </a:xfrm>
        </p:spPr>
        <p:txBody>
          <a:bodyPr anchor="b"/>
          <a:lstStyle>
            <a:lvl1pPr marL="0" indent="0">
              <a:buNone/>
              <a:defRPr sz="3590" b="1"/>
            </a:lvl1pPr>
            <a:lvl2pPr marL="683971" indent="0">
              <a:buNone/>
              <a:defRPr sz="2992" b="1"/>
            </a:lvl2pPr>
            <a:lvl3pPr marL="1367942" indent="0">
              <a:buNone/>
              <a:defRPr sz="2693" b="1"/>
            </a:lvl3pPr>
            <a:lvl4pPr marL="2051914" indent="0">
              <a:buNone/>
              <a:defRPr sz="2394" b="1"/>
            </a:lvl4pPr>
            <a:lvl5pPr marL="2735885" indent="0">
              <a:buNone/>
              <a:defRPr sz="2394" b="1"/>
            </a:lvl5pPr>
            <a:lvl6pPr marL="3419856" indent="0">
              <a:buNone/>
              <a:defRPr sz="2394" b="1"/>
            </a:lvl6pPr>
            <a:lvl7pPr marL="4103827" indent="0">
              <a:buNone/>
              <a:defRPr sz="2394" b="1"/>
            </a:lvl7pPr>
            <a:lvl8pPr marL="4787798" indent="0">
              <a:buNone/>
              <a:defRPr sz="2394" b="1"/>
            </a:lvl8pPr>
            <a:lvl9pPr marL="5471770" indent="0">
              <a:buNone/>
              <a:defRPr sz="2394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925242" y="4996813"/>
            <a:ext cx="5815564" cy="7349559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23D661-82CA-184F-BDD7-CB1E223686DC}" type="datetimeFigureOut">
              <a:rPr lang="en-US" smtClean="0"/>
              <a:t>10/2/25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E1281B-0B7C-C54E-940F-784BDA6A71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25098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23D661-82CA-184F-BDD7-CB1E223686DC}" type="datetimeFigureOut">
              <a:rPr lang="en-US" smtClean="0"/>
              <a:t>10/2/25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E1281B-0B7C-C54E-940F-784BDA6A71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26195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23D661-82CA-184F-BDD7-CB1E223686DC}" type="datetimeFigureOut">
              <a:rPr lang="en-US" smtClean="0"/>
              <a:t>10/2/25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E1281B-0B7C-C54E-940F-784BDA6A71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12522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2247" y="911966"/>
            <a:ext cx="4411991" cy="3191881"/>
          </a:xfrm>
        </p:spPr>
        <p:txBody>
          <a:bodyPr anchor="b"/>
          <a:lstStyle>
            <a:lvl1pPr>
              <a:defRPr sz="4787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15564" y="1969596"/>
            <a:ext cx="6925241" cy="9721303"/>
          </a:xfrm>
        </p:spPr>
        <p:txBody>
          <a:bodyPr/>
          <a:lstStyle>
            <a:lvl1pPr>
              <a:defRPr sz="4787"/>
            </a:lvl1pPr>
            <a:lvl2pPr>
              <a:defRPr sz="4189"/>
            </a:lvl2pPr>
            <a:lvl3pPr>
              <a:defRPr sz="3590"/>
            </a:lvl3pPr>
            <a:lvl4pPr>
              <a:defRPr sz="2992"/>
            </a:lvl4pPr>
            <a:lvl5pPr>
              <a:defRPr sz="2992"/>
            </a:lvl5pPr>
            <a:lvl6pPr>
              <a:defRPr sz="2992"/>
            </a:lvl6pPr>
            <a:lvl7pPr>
              <a:defRPr sz="2992"/>
            </a:lvl7pPr>
            <a:lvl8pPr>
              <a:defRPr sz="2992"/>
            </a:lvl8pPr>
            <a:lvl9pPr>
              <a:defRPr sz="2992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42247" y="4103846"/>
            <a:ext cx="4411991" cy="7602883"/>
          </a:xfrm>
        </p:spPr>
        <p:txBody>
          <a:bodyPr/>
          <a:lstStyle>
            <a:lvl1pPr marL="0" indent="0">
              <a:buNone/>
              <a:defRPr sz="2394"/>
            </a:lvl1pPr>
            <a:lvl2pPr marL="683971" indent="0">
              <a:buNone/>
              <a:defRPr sz="2094"/>
            </a:lvl2pPr>
            <a:lvl3pPr marL="1367942" indent="0">
              <a:buNone/>
              <a:defRPr sz="1795"/>
            </a:lvl3pPr>
            <a:lvl4pPr marL="2051914" indent="0">
              <a:buNone/>
              <a:defRPr sz="1496"/>
            </a:lvl4pPr>
            <a:lvl5pPr marL="2735885" indent="0">
              <a:buNone/>
              <a:defRPr sz="1496"/>
            </a:lvl5pPr>
            <a:lvl6pPr marL="3419856" indent="0">
              <a:buNone/>
              <a:defRPr sz="1496"/>
            </a:lvl6pPr>
            <a:lvl7pPr marL="4103827" indent="0">
              <a:buNone/>
              <a:defRPr sz="1496"/>
            </a:lvl7pPr>
            <a:lvl8pPr marL="4787798" indent="0">
              <a:buNone/>
              <a:defRPr sz="1496"/>
            </a:lvl8pPr>
            <a:lvl9pPr marL="5471770" indent="0">
              <a:buNone/>
              <a:defRPr sz="1496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23D661-82CA-184F-BDD7-CB1E223686DC}" type="datetimeFigureOut">
              <a:rPr lang="en-US" smtClean="0"/>
              <a:t>10/2/25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E1281B-0B7C-C54E-940F-784BDA6A71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28682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2247" y="911966"/>
            <a:ext cx="4411991" cy="3191881"/>
          </a:xfrm>
        </p:spPr>
        <p:txBody>
          <a:bodyPr anchor="b"/>
          <a:lstStyle>
            <a:lvl1pPr>
              <a:defRPr sz="4787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815564" y="1969596"/>
            <a:ext cx="6925241" cy="9721303"/>
          </a:xfrm>
        </p:spPr>
        <p:txBody>
          <a:bodyPr anchor="t"/>
          <a:lstStyle>
            <a:lvl1pPr marL="0" indent="0">
              <a:buNone/>
              <a:defRPr sz="4787"/>
            </a:lvl1pPr>
            <a:lvl2pPr marL="683971" indent="0">
              <a:buNone/>
              <a:defRPr sz="4189"/>
            </a:lvl2pPr>
            <a:lvl3pPr marL="1367942" indent="0">
              <a:buNone/>
              <a:defRPr sz="3590"/>
            </a:lvl3pPr>
            <a:lvl4pPr marL="2051914" indent="0">
              <a:buNone/>
              <a:defRPr sz="2992"/>
            </a:lvl4pPr>
            <a:lvl5pPr marL="2735885" indent="0">
              <a:buNone/>
              <a:defRPr sz="2992"/>
            </a:lvl5pPr>
            <a:lvl6pPr marL="3419856" indent="0">
              <a:buNone/>
              <a:defRPr sz="2992"/>
            </a:lvl6pPr>
            <a:lvl7pPr marL="4103827" indent="0">
              <a:buNone/>
              <a:defRPr sz="2992"/>
            </a:lvl7pPr>
            <a:lvl8pPr marL="4787798" indent="0">
              <a:buNone/>
              <a:defRPr sz="2992"/>
            </a:lvl8pPr>
            <a:lvl9pPr marL="5471770" indent="0">
              <a:buNone/>
              <a:defRPr sz="2992"/>
            </a:lvl9pPr>
          </a:lstStyle>
          <a:p>
            <a:r>
              <a:rPr lang="en-GB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42247" y="4103846"/>
            <a:ext cx="4411991" cy="7602883"/>
          </a:xfrm>
        </p:spPr>
        <p:txBody>
          <a:bodyPr/>
          <a:lstStyle>
            <a:lvl1pPr marL="0" indent="0">
              <a:buNone/>
              <a:defRPr sz="2394"/>
            </a:lvl1pPr>
            <a:lvl2pPr marL="683971" indent="0">
              <a:buNone/>
              <a:defRPr sz="2094"/>
            </a:lvl2pPr>
            <a:lvl3pPr marL="1367942" indent="0">
              <a:buNone/>
              <a:defRPr sz="1795"/>
            </a:lvl3pPr>
            <a:lvl4pPr marL="2051914" indent="0">
              <a:buNone/>
              <a:defRPr sz="1496"/>
            </a:lvl4pPr>
            <a:lvl5pPr marL="2735885" indent="0">
              <a:buNone/>
              <a:defRPr sz="1496"/>
            </a:lvl5pPr>
            <a:lvl6pPr marL="3419856" indent="0">
              <a:buNone/>
              <a:defRPr sz="1496"/>
            </a:lvl6pPr>
            <a:lvl7pPr marL="4103827" indent="0">
              <a:buNone/>
              <a:defRPr sz="1496"/>
            </a:lvl7pPr>
            <a:lvl8pPr marL="4787798" indent="0">
              <a:buNone/>
              <a:defRPr sz="1496"/>
            </a:lvl8pPr>
            <a:lvl9pPr marL="5471770" indent="0">
              <a:buNone/>
              <a:defRPr sz="1496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23D661-82CA-184F-BDD7-CB1E223686DC}" type="datetimeFigureOut">
              <a:rPr lang="en-US" smtClean="0"/>
              <a:t>10/2/25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E1281B-0B7C-C54E-940F-784BDA6A71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55344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40465" y="728309"/>
            <a:ext cx="11798558" cy="264406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0465" y="3641531"/>
            <a:ext cx="11798558" cy="867950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40465" y="12678862"/>
            <a:ext cx="3077885" cy="72830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795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EC23D661-82CA-184F-BDD7-CB1E223686DC}" type="datetimeFigureOut">
              <a:rPr lang="en-US" smtClean="0"/>
              <a:t>10/2/25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31331" y="12678862"/>
            <a:ext cx="4616827" cy="72830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795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661138" y="12678862"/>
            <a:ext cx="3077885" cy="72830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795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FCE1281B-0B7C-C54E-940F-784BDA6A71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07256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367942" rtl="0" eaLnBrk="1" latinLnBrk="0" hangingPunct="1">
        <a:lnSpc>
          <a:spcPct val="90000"/>
        </a:lnSpc>
        <a:spcBef>
          <a:spcPct val="0"/>
        </a:spcBef>
        <a:buNone/>
        <a:defRPr sz="658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1986" indent="-341986" algn="l" defTabSz="1367942" rtl="0" eaLnBrk="1" latinLnBrk="0" hangingPunct="1">
        <a:lnSpc>
          <a:spcPct val="90000"/>
        </a:lnSpc>
        <a:spcBef>
          <a:spcPts val="1496"/>
        </a:spcBef>
        <a:buFont typeface="Arial" panose="020B0604020202020204" pitchFamily="34" charset="0"/>
        <a:buChar char="•"/>
        <a:defRPr sz="4189" kern="1200">
          <a:solidFill>
            <a:schemeClr val="tx1"/>
          </a:solidFill>
          <a:latin typeface="+mn-lt"/>
          <a:ea typeface="+mn-ea"/>
          <a:cs typeface="+mn-cs"/>
        </a:defRPr>
      </a:lvl1pPr>
      <a:lvl2pPr marL="1025957" indent="-341986" algn="l" defTabSz="1367942" rtl="0" eaLnBrk="1" latinLnBrk="0" hangingPunct="1">
        <a:lnSpc>
          <a:spcPct val="90000"/>
        </a:lnSpc>
        <a:spcBef>
          <a:spcPts val="748"/>
        </a:spcBef>
        <a:buFont typeface="Arial" panose="020B0604020202020204" pitchFamily="34" charset="0"/>
        <a:buChar char="•"/>
        <a:defRPr sz="3590" kern="1200">
          <a:solidFill>
            <a:schemeClr val="tx1"/>
          </a:solidFill>
          <a:latin typeface="+mn-lt"/>
          <a:ea typeface="+mn-ea"/>
          <a:cs typeface="+mn-cs"/>
        </a:defRPr>
      </a:lvl2pPr>
      <a:lvl3pPr marL="1709928" indent="-341986" algn="l" defTabSz="1367942" rtl="0" eaLnBrk="1" latinLnBrk="0" hangingPunct="1">
        <a:lnSpc>
          <a:spcPct val="90000"/>
        </a:lnSpc>
        <a:spcBef>
          <a:spcPts val="748"/>
        </a:spcBef>
        <a:buFont typeface="Arial" panose="020B0604020202020204" pitchFamily="34" charset="0"/>
        <a:buChar char="•"/>
        <a:defRPr sz="2992" kern="1200">
          <a:solidFill>
            <a:schemeClr val="tx1"/>
          </a:solidFill>
          <a:latin typeface="+mn-lt"/>
          <a:ea typeface="+mn-ea"/>
          <a:cs typeface="+mn-cs"/>
        </a:defRPr>
      </a:lvl3pPr>
      <a:lvl4pPr marL="2393899" indent="-341986" algn="l" defTabSz="1367942" rtl="0" eaLnBrk="1" latinLnBrk="0" hangingPunct="1">
        <a:lnSpc>
          <a:spcPct val="90000"/>
        </a:lnSpc>
        <a:spcBef>
          <a:spcPts val="748"/>
        </a:spcBef>
        <a:buFont typeface="Arial" panose="020B0604020202020204" pitchFamily="34" charset="0"/>
        <a:buChar char="•"/>
        <a:defRPr sz="2693" kern="1200">
          <a:solidFill>
            <a:schemeClr val="tx1"/>
          </a:solidFill>
          <a:latin typeface="+mn-lt"/>
          <a:ea typeface="+mn-ea"/>
          <a:cs typeface="+mn-cs"/>
        </a:defRPr>
      </a:lvl4pPr>
      <a:lvl5pPr marL="3077870" indent="-341986" algn="l" defTabSz="1367942" rtl="0" eaLnBrk="1" latinLnBrk="0" hangingPunct="1">
        <a:lnSpc>
          <a:spcPct val="90000"/>
        </a:lnSpc>
        <a:spcBef>
          <a:spcPts val="748"/>
        </a:spcBef>
        <a:buFont typeface="Arial" panose="020B0604020202020204" pitchFamily="34" charset="0"/>
        <a:buChar char="•"/>
        <a:defRPr sz="2693" kern="1200">
          <a:solidFill>
            <a:schemeClr val="tx1"/>
          </a:solidFill>
          <a:latin typeface="+mn-lt"/>
          <a:ea typeface="+mn-ea"/>
          <a:cs typeface="+mn-cs"/>
        </a:defRPr>
      </a:lvl5pPr>
      <a:lvl6pPr marL="3761842" indent="-341986" algn="l" defTabSz="1367942" rtl="0" eaLnBrk="1" latinLnBrk="0" hangingPunct="1">
        <a:lnSpc>
          <a:spcPct val="90000"/>
        </a:lnSpc>
        <a:spcBef>
          <a:spcPts val="748"/>
        </a:spcBef>
        <a:buFont typeface="Arial" panose="020B0604020202020204" pitchFamily="34" charset="0"/>
        <a:buChar char="•"/>
        <a:defRPr sz="2693" kern="1200">
          <a:solidFill>
            <a:schemeClr val="tx1"/>
          </a:solidFill>
          <a:latin typeface="+mn-lt"/>
          <a:ea typeface="+mn-ea"/>
          <a:cs typeface="+mn-cs"/>
        </a:defRPr>
      </a:lvl6pPr>
      <a:lvl7pPr marL="4445813" indent="-341986" algn="l" defTabSz="1367942" rtl="0" eaLnBrk="1" latinLnBrk="0" hangingPunct="1">
        <a:lnSpc>
          <a:spcPct val="90000"/>
        </a:lnSpc>
        <a:spcBef>
          <a:spcPts val="748"/>
        </a:spcBef>
        <a:buFont typeface="Arial" panose="020B0604020202020204" pitchFamily="34" charset="0"/>
        <a:buChar char="•"/>
        <a:defRPr sz="2693" kern="1200">
          <a:solidFill>
            <a:schemeClr val="tx1"/>
          </a:solidFill>
          <a:latin typeface="+mn-lt"/>
          <a:ea typeface="+mn-ea"/>
          <a:cs typeface="+mn-cs"/>
        </a:defRPr>
      </a:lvl7pPr>
      <a:lvl8pPr marL="5129784" indent="-341986" algn="l" defTabSz="1367942" rtl="0" eaLnBrk="1" latinLnBrk="0" hangingPunct="1">
        <a:lnSpc>
          <a:spcPct val="90000"/>
        </a:lnSpc>
        <a:spcBef>
          <a:spcPts val="748"/>
        </a:spcBef>
        <a:buFont typeface="Arial" panose="020B0604020202020204" pitchFamily="34" charset="0"/>
        <a:buChar char="•"/>
        <a:defRPr sz="2693" kern="1200">
          <a:solidFill>
            <a:schemeClr val="tx1"/>
          </a:solidFill>
          <a:latin typeface="+mn-lt"/>
          <a:ea typeface="+mn-ea"/>
          <a:cs typeface="+mn-cs"/>
        </a:defRPr>
      </a:lvl8pPr>
      <a:lvl9pPr marL="5813755" indent="-341986" algn="l" defTabSz="1367942" rtl="0" eaLnBrk="1" latinLnBrk="0" hangingPunct="1">
        <a:lnSpc>
          <a:spcPct val="90000"/>
        </a:lnSpc>
        <a:spcBef>
          <a:spcPts val="748"/>
        </a:spcBef>
        <a:buFont typeface="Arial" panose="020B0604020202020204" pitchFamily="34" charset="0"/>
        <a:buChar char="•"/>
        <a:defRPr sz="269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67942" rtl="0" eaLnBrk="1" latinLnBrk="0" hangingPunct="1">
        <a:defRPr sz="2693" kern="1200">
          <a:solidFill>
            <a:schemeClr val="tx1"/>
          </a:solidFill>
          <a:latin typeface="+mn-lt"/>
          <a:ea typeface="+mn-ea"/>
          <a:cs typeface="+mn-cs"/>
        </a:defRPr>
      </a:lvl1pPr>
      <a:lvl2pPr marL="683971" algn="l" defTabSz="1367942" rtl="0" eaLnBrk="1" latinLnBrk="0" hangingPunct="1">
        <a:defRPr sz="2693" kern="1200">
          <a:solidFill>
            <a:schemeClr val="tx1"/>
          </a:solidFill>
          <a:latin typeface="+mn-lt"/>
          <a:ea typeface="+mn-ea"/>
          <a:cs typeface="+mn-cs"/>
        </a:defRPr>
      </a:lvl2pPr>
      <a:lvl3pPr marL="1367942" algn="l" defTabSz="1367942" rtl="0" eaLnBrk="1" latinLnBrk="0" hangingPunct="1">
        <a:defRPr sz="2693" kern="1200">
          <a:solidFill>
            <a:schemeClr val="tx1"/>
          </a:solidFill>
          <a:latin typeface="+mn-lt"/>
          <a:ea typeface="+mn-ea"/>
          <a:cs typeface="+mn-cs"/>
        </a:defRPr>
      </a:lvl3pPr>
      <a:lvl4pPr marL="2051914" algn="l" defTabSz="1367942" rtl="0" eaLnBrk="1" latinLnBrk="0" hangingPunct="1">
        <a:defRPr sz="2693" kern="1200">
          <a:solidFill>
            <a:schemeClr val="tx1"/>
          </a:solidFill>
          <a:latin typeface="+mn-lt"/>
          <a:ea typeface="+mn-ea"/>
          <a:cs typeface="+mn-cs"/>
        </a:defRPr>
      </a:lvl4pPr>
      <a:lvl5pPr marL="2735885" algn="l" defTabSz="1367942" rtl="0" eaLnBrk="1" latinLnBrk="0" hangingPunct="1">
        <a:defRPr sz="2693" kern="1200">
          <a:solidFill>
            <a:schemeClr val="tx1"/>
          </a:solidFill>
          <a:latin typeface="+mn-lt"/>
          <a:ea typeface="+mn-ea"/>
          <a:cs typeface="+mn-cs"/>
        </a:defRPr>
      </a:lvl5pPr>
      <a:lvl6pPr marL="3419856" algn="l" defTabSz="1367942" rtl="0" eaLnBrk="1" latinLnBrk="0" hangingPunct="1">
        <a:defRPr sz="2693" kern="1200">
          <a:solidFill>
            <a:schemeClr val="tx1"/>
          </a:solidFill>
          <a:latin typeface="+mn-lt"/>
          <a:ea typeface="+mn-ea"/>
          <a:cs typeface="+mn-cs"/>
        </a:defRPr>
      </a:lvl6pPr>
      <a:lvl7pPr marL="4103827" algn="l" defTabSz="1367942" rtl="0" eaLnBrk="1" latinLnBrk="0" hangingPunct="1">
        <a:defRPr sz="2693" kern="1200">
          <a:solidFill>
            <a:schemeClr val="tx1"/>
          </a:solidFill>
          <a:latin typeface="+mn-lt"/>
          <a:ea typeface="+mn-ea"/>
          <a:cs typeface="+mn-cs"/>
        </a:defRPr>
      </a:lvl7pPr>
      <a:lvl8pPr marL="4787798" algn="l" defTabSz="1367942" rtl="0" eaLnBrk="1" latinLnBrk="0" hangingPunct="1">
        <a:defRPr sz="2693" kern="1200">
          <a:solidFill>
            <a:schemeClr val="tx1"/>
          </a:solidFill>
          <a:latin typeface="+mn-lt"/>
          <a:ea typeface="+mn-ea"/>
          <a:cs typeface="+mn-cs"/>
        </a:defRPr>
      </a:lvl8pPr>
      <a:lvl9pPr marL="5471770" algn="l" defTabSz="1367942" rtl="0" eaLnBrk="1" latinLnBrk="0" hangingPunct="1">
        <a:defRPr sz="269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8E83A40C-C69F-87FA-CAF0-11058E86D68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3716000" cy="13716000"/>
          </a:xfrm>
          <a:prstGeom prst="rect">
            <a:avLst/>
          </a:prstGeom>
        </p:spPr>
      </p:pic>
      <p:sp>
        <p:nvSpPr>
          <p:cNvPr id="5" name="Round Same Side Corner Rectangle 37">
            <a:extLst>
              <a:ext uri="{FF2B5EF4-FFF2-40B4-BE49-F238E27FC236}">
                <a16:creationId xmlns:a16="http://schemas.microsoft.com/office/drawing/2014/main" id="{2DC5D727-B0A0-C95B-7699-395B09C5554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 bwMode="auto">
          <a:xfrm rot="16200000">
            <a:off x="3334337" y="2303539"/>
            <a:ext cx="11686032" cy="9108921"/>
          </a:xfrm>
          <a:prstGeom prst="round2SameRect">
            <a:avLst>
              <a:gd name="adj1" fmla="val 6024"/>
              <a:gd name="adj2" fmla="val 0"/>
            </a:avLst>
          </a:prstGeom>
          <a:solidFill>
            <a:schemeClr val="bg1">
              <a:alpha val="92000"/>
            </a:schemeClr>
          </a:solidFill>
          <a:ln w="38100">
            <a:noFill/>
            <a:headEnd type="none" w="med" len="med"/>
            <a:tailEnd type="none" w="med" len="med"/>
          </a:ln>
          <a:effectLst>
            <a:innerShdw blurRad="63500" dist="50800" dir="16800000">
              <a:schemeClr val="bg1"/>
            </a:innerShdw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US" sz="24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6" name="Title 40">
            <a:extLst>
              <a:ext uri="{FF2B5EF4-FFF2-40B4-BE49-F238E27FC236}">
                <a16:creationId xmlns:a16="http://schemas.microsoft.com/office/drawing/2014/main" id="{9E758B3B-BB00-611B-EABA-F623884F881C}"/>
              </a:ext>
            </a:extLst>
          </p:cNvPr>
          <p:cNvSpPr txBox="1">
            <a:spLocks/>
          </p:cNvSpPr>
          <p:nvPr/>
        </p:nvSpPr>
        <p:spPr>
          <a:xfrm>
            <a:off x="5468145" y="3501828"/>
            <a:ext cx="6674235" cy="4431983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lvl1pPr algn="l" defTabSz="13679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582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457200">
              <a:spcBef>
                <a:spcPts val="0"/>
              </a:spcBef>
              <a:defRPr/>
            </a:pPr>
            <a:r>
              <a:rPr lang="en-GB" sz="8000" b="1" dirty="0">
                <a:latin typeface="Segoe UI Semibold" panose="020B0502040204020203" pitchFamily="34" charset="0"/>
                <a:ea typeface="Segoe UI Semibold" panose="020B0502040204020203" pitchFamily="34" charset="0"/>
                <a:cs typeface="Segoe UI Semibold" panose="020B0502040204020203" pitchFamily="34" charset="0"/>
              </a:rPr>
              <a:t>Extend your network into Azure securely and reliably </a:t>
            </a:r>
            <a:endParaRPr lang="en-US" sz="8000" b="1" dirty="0">
              <a:solidFill>
                <a:schemeClr val="tx2">
                  <a:lumMod val="75000"/>
                  <a:lumOff val="25000"/>
                </a:schemeClr>
              </a:solidFill>
              <a:latin typeface="Segoe UI Semibold" panose="020B0502040204020203" pitchFamily="34" charset="0"/>
              <a:ea typeface="Segoe UI Semibold" panose="020B0502040204020203" pitchFamily="34" charset="0"/>
              <a:cs typeface="Segoe UI Semibold" panose="020B0502040204020203" pitchFamily="34" charset="0"/>
            </a:endParaRPr>
          </a:p>
        </p:txBody>
      </p:sp>
      <p:pic>
        <p:nvPicPr>
          <p:cNvPr id="7" name="Picture 6" descr="Partner logo placeholder">
            <a:extLst>
              <a:ext uri="{FF2B5EF4-FFF2-40B4-BE49-F238E27FC236}">
                <a16:creationId xmlns:a16="http://schemas.microsoft.com/office/drawing/2014/main" id="{C1AE1949-944E-0C41-C956-68B4A1AFAF0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68144" y="2002010"/>
            <a:ext cx="2743200" cy="91440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2F59B758-10A3-183B-377D-159A12A2FF0C}"/>
              </a:ext>
            </a:extLst>
          </p:cNvPr>
          <p:cNvSpPr txBox="1"/>
          <p:nvPr/>
        </p:nvSpPr>
        <p:spPr>
          <a:xfrm>
            <a:off x="-6990538" y="3667353"/>
            <a:ext cx="6567911" cy="4739759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defTabSz="932472" fontAlgn="base">
              <a:spcBef>
                <a:spcPct val="0"/>
              </a:spcBef>
              <a:spcAft>
                <a:spcPct val="0"/>
              </a:spcAft>
            </a:pPr>
            <a:r>
              <a:rPr lang="en-US" sz="2800" b="1" dirty="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Copy:</a:t>
            </a:r>
          </a:p>
          <a:p>
            <a:pPr defTabSz="932472" fontAlgn="base">
              <a:spcBef>
                <a:spcPct val="0"/>
              </a:spcBef>
              <a:spcAft>
                <a:spcPct val="0"/>
              </a:spcAft>
            </a:pPr>
            <a:endParaRPr lang="en-US" sz="2800" b="1" dirty="0">
              <a:solidFill>
                <a:schemeClr val="tx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  <a:p>
            <a:pPr defTabSz="932472" fontAlgn="base">
              <a:spcBef>
                <a:spcPct val="0"/>
              </a:spcBef>
              <a:spcAft>
                <a:spcPct val="0"/>
              </a:spcAft>
            </a:pPr>
            <a:r>
              <a:rPr lang="en-US" sz="2800" dirty="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Your business runs on data. Don’t let unreliable connections slow you down.</a:t>
            </a:r>
          </a:p>
          <a:p>
            <a:pPr defTabSz="932472" fontAlgn="base">
              <a:spcBef>
                <a:spcPct val="0"/>
              </a:spcBef>
              <a:spcAft>
                <a:spcPct val="0"/>
              </a:spcAft>
            </a:pPr>
            <a:endParaRPr lang="en-US" sz="2800" dirty="0">
              <a:solidFill>
                <a:schemeClr val="tx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  <a:p>
            <a:pPr defTabSz="932472" fontAlgn="base">
              <a:spcBef>
                <a:spcPct val="0"/>
              </a:spcBef>
              <a:spcAft>
                <a:spcPct val="0"/>
              </a:spcAft>
            </a:pPr>
            <a:r>
              <a:rPr lang="en-US" sz="2800" dirty="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Azure ExpressRoute gives you a private, dedicated pathway into Microsoft Azure — bypassing the public internet for stronger security, faster speeds, and consistent performance.</a:t>
            </a:r>
          </a:p>
          <a:p>
            <a:pPr defTabSz="932472" fontAlgn="base">
              <a:spcBef>
                <a:spcPct val="0"/>
              </a:spcBef>
              <a:spcAft>
                <a:spcPct val="0"/>
              </a:spcAft>
            </a:pPr>
            <a:endParaRPr lang="en-US" sz="2800" dirty="0">
              <a:solidFill>
                <a:schemeClr val="tx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A610388-BE72-6E53-511F-4BE4F043AE0D}"/>
              </a:ext>
            </a:extLst>
          </p:cNvPr>
          <p:cNvSpPr txBox="1"/>
          <p:nvPr/>
        </p:nvSpPr>
        <p:spPr>
          <a:xfrm>
            <a:off x="5468146" y="8843599"/>
            <a:ext cx="5731686" cy="861774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defTabSz="932472" fontAlgn="base">
              <a:spcBef>
                <a:spcPct val="0"/>
              </a:spcBef>
              <a:spcAft>
                <a:spcPct val="0"/>
              </a:spcAft>
            </a:pPr>
            <a:r>
              <a:rPr lang="en-US" sz="2800" b="1" dirty="0">
                <a:solidFill>
                  <a:schemeClr val="tx1"/>
                </a:solidFill>
                <a:latin typeface="Segoe UI Semibold" panose="020B0502040204020203" pitchFamily="34" charset="0"/>
                <a:ea typeface="Segoe UI Semibold" panose="020B0502040204020203" pitchFamily="34" charset="0"/>
                <a:cs typeface="Segoe UI Semibold" panose="020B0502040204020203" pitchFamily="34" charset="0"/>
              </a:rPr>
              <a:t>Discover how ExpressRoute powers your cloud strategy</a:t>
            </a:r>
          </a:p>
        </p:txBody>
      </p:sp>
      <p:pic>
        <p:nvPicPr>
          <p:cNvPr id="10" name="Picture 9" descr="Microsoft Azure logo">
            <a:extLst>
              <a:ext uri="{FF2B5EF4-FFF2-40B4-BE49-F238E27FC236}">
                <a16:creationId xmlns:a16="http://schemas.microsoft.com/office/drawing/2014/main" id="{6F013416-EAFF-4CFA-0C91-CAC3A9BD559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468144" y="11440683"/>
            <a:ext cx="3833882" cy="546613"/>
          </a:xfrm>
          <a:prstGeom prst="rect">
            <a:avLst/>
          </a:prstGeom>
        </p:spPr>
      </p:pic>
      <p:pic>
        <p:nvPicPr>
          <p:cNvPr id="11" name="Graphic 10">
            <a:extLst>
              <a:ext uri="{FF2B5EF4-FFF2-40B4-BE49-F238E27FC236}">
                <a16:creationId xmlns:a16="http://schemas.microsoft.com/office/drawing/2014/main" id="{7881F59A-3F89-703A-8203-345278BCEF9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1763823" y="8736552"/>
            <a:ext cx="945732" cy="9457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981182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842C749-11D4-498C-AAB5-E23AF653175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E8F40804-F9E5-F83C-DBF2-2A0E2487A32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V="1">
            <a:off x="0" y="0"/>
            <a:ext cx="13716000" cy="13716000"/>
          </a:xfrm>
          <a:prstGeom prst="rect">
            <a:avLst/>
          </a:prstGeom>
        </p:spPr>
      </p:pic>
      <p:sp>
        <p:nvSpPr>
          <p:cNvPr id="5" name="Round Same Side Corner Rectangle 37">
            <a:extLst>
              <a:ext uri="{FF2B5EF4-FFF2-40B4-BE49-F238E27FC236}">
                <a16:creationId xmlns:a16="http://schemas.microsoft.com/office/drawing/2014/main" id="{11EC179A-1718-94C6-034C-55692C53080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 bwMode="auto">
          <a:xfrm rot="16200000">
            <a:off x="3334337" y="2303539"/>
            <a:ext cx="11686032" cy="9108921"/>
          </a:xfrm>
          <a:prstGeom prst="round2SameRect">
            <a:avLst>
              <a:gd name="adj1" fmla="val 6024"/>
              <a:gd name="adj2" fmla="val 0"/>
            </a:avLst>
          </a:prstGeom>
          <a:solidFill>
            <a:schemeClr val="bg1">
              <a:alpha val="92000"/>
            </a:schemeClr>
          </a:solidFill>
          <a:ln w="38100">
            <a:noFill/>
            <a:headEnd type="none" w="med" len="med"/>
            <a:tailEnd type="none" w="med" len="med"/>
          </a:ln>
          <a:effectLst>
            <a:innerShdw blurRad="63500" dist="50800" dir="16800000">
              <a:schemeClr val="bg1"/>
            </a:innerShdw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US" sz="24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6" name="Title 40">
            <a:extLst>
              <a:ext uri="{FF2B5EF4-FFF2-40B4-BE49-F238E27FC236}">
                <a16:creationId xmlns:a16="http://schemas.microsoft.com/office/drawing/2014/main" id="{FDD2F2B6-9F65-9079-8C45-CFA0D5B85F1F}"/>
              </a:ext>
            </a:extLst>
          </p:cNvPr>
          <p:cNvSpPr txBox="1">
            <a:spLocks/>
          </p:cNvSpPr>
          <p:nvPr/>
        </p:nvSpPr>
        <p:spPr>
          <a:xfrm>
            <a:off x="5468145" y="3501828"/>
            <a:ext cx="7461046" cy="3988784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lvl1pPr algn="l" defTabSz="13679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582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457200">
              <a:spcBef>
                <a:spcPts val="0"/>
              </a:spcBef>
              <a:defRPr/>
            </a:pPr>
            <a:r>
              <a:rPr lang="en-GB" sz="7200" b="1" dirty="0">
                <a:latin typeface="Segoe UI Semibold" panose="020B0502040204020203" pitchFamily="34" charset="0"/>
                <a:ea typeface="Segoe UI Semibold" panose="020B0502040204020203" pitchFamily="34" charset="0"/>
                <a:cs typeface="Segoe UI Semibold" panose="020B0502040204020203" pitchFamily="34" charset="0"/>
              </a:rPr>
              <a:t>Mission-critical workloads need mission-ready connectivity</a:t>
            </a:r>
            <a:endParaRPr lang="en-US" sz="7200" b="1" dirty="0">
              <a:solidFill>
                <a:schemeClr val="tx2">
                  <a:lumMod val="75000"/>
                  <a:lumOff val="25000"/>
                </a:schemeClr>
              </a:solidFill>
              <a:latin typeface="Segoe UI Semibold" panose="020B0502040204020203" pitchFamily="34" charset="0"/>
              <a:ea typeface="Segoe UI Semibold" panose="020B0502040204020203" pitchFamily="34" charset="0"/>
              <a:cs typeface="Segoe UI Semibold" panose="020B0502040204020203" pitchFamily="34" charset="0"/>
            </a:endParaRPr>
          </a:p>
        </p:txBody>
      </p:sp>
      <p:pic>
        <p:nvPicPr>
          <p:cNvPr id="7" name="Picture 6" descr="Partner logo placeholder">
            <a:extLst>
              <a:ext uri="{FF2B5EF4-FFF2-40B4-BE49-F238E27FC236}">
                <a16:creationId xmlns:a16="http://schemas.microsoft.com/office/drawing/2014/main" id="{E28ED3C6-5725-E8E0-9BE6-EF761CA5838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68144" y="2002010"/>
            <a:ext cx="2743200" cy="91440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A4CB84B2-95A3-6ECF-B193-8029B0A8A66A}"/>
              </a:ext>
            </a:extLst>
          </p:cNvPr>
          <p:cNvSpPr txBox="1"/>
          <p:nvPr/>
        </p:nvSpPr>
        <p:spPr>
          <a:xfrm>
            <a:off x="-6990538" y="3667353"/>
            <a:ext cx="6567911" cy="5170646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defTabSz="932472" fontAlgn="base">
              <a:spcBef>
                <a:spcPct val="0"/>
              </a:spcBef>
              <a:spcAft>
                <a:spcPct val="0"/>
              </a:spcAft>
            </a:pPr>
            <a:r>
              <a:rPr lang="en-US" sz="2800" b="1" dirty="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Copy:</a:t>
            </a:r>
          </a:p>
          <a:p>
            <a:pPr defTabSz="932472" fontAlgn="base">
              <a:spcBef>
                <a:spcPct val="0"/>
              </a:spcBef>
              <a:spcAft>
                <a:spcPct val="0"/>
              </a:spcAft>
            </a:pPr>
            <a:endParaRPr lang="en-US" sz="2800" b="1" dirty="0">
              <a:solidFill>
                <a:schemeClr val="tx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  <a:p>
            <a:pPr defTabSz="932472" fontAlgn="base">
              <a:spcBef>
                <a:spcPct val="0"/>
              </a:spcBef>
              <a:spcAft>
                <a:spcPct val="0"/>
              </a:spcAft>
            </a:pPr>
            <a:r>
              <a:rPr lang="en-US" sz="2800" dirty="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When your applications and services are business-critical, you can’t afford downtime.</a:t>
            </a:r>
          </a:p>
          <a:p>
            <a:pPr defTabSz="932472" fontAlgn="base">
              <a:spcBef>
                <a:spcPct val="0"/>
              </a:spcBef>
              <a:spcAft>
                <a:spcPct val="0"/>
              </a:spcAft>
            </a:pPr>
            <a:endParaRPr lang="en-US" sz="2800" dirty="0">
              <a:solidFill>
                <a:schemeClr val="tx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  <a:p>
            <a:pPr defTabSz="932472" fontAlgn="base">
              <a:spcBef>
                <a:spcPct val="0"/>
              </a:spcBef>
              <a:spcAft>
                <a:spcPct val="0"/>
              </a:spcAft>
            </a:pPr>
            <a:r>
              <a:rPr lang="en-US" sz="2800" dirty="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Azure ExpressRoute provides the reliability, security, and performance you need to run essential workloads — with options that scale up to 100 Gbps.</a:t>
            </a:r>
          </a:p>
          <a:p>
            <a:pPr defTabSz="932472" fontAlgn="base">
              <a:spcBef>
                <a:spcPct val="0"/>
              </a:spcBef>
              <a:spcAft>
                <a:spcPct val="0"/>
              </a:spcAft>
            </a:pPr>
            <a:endParaRPr lang="en-US" sz="2800" dirty="0">
              <a:solidFill>
                <a:schemeClr val="tx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  <a:p>
            <a:pPr defTabSz="932472" fontAlgn="base">
              <a:spcBef>
                <a:spcPct val="0"/>
              </a:spcBef>
              <a:spcAft>
                <a:spcPct val="0"/>
              </a:spcAft>
            </a:pPr>
            <a:endParaRPr lang="en-US" sz="2800" dirty="0">
              <a:solidFill>
                <a:schemeClr val="tx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C9D68F4-1888-481F-CFEA-F82B57A78D6C}"/>
              </a:ext>
            </a:extLst>
          </p:cNvPr>
          <p:cNvSpPr txBox="1"/>
          <p:nvPr/>
        </p:nvSpPr>
        <p:spPr>
          <a:xfrm>
            <a:off x="5468145" y="8843599"/>
            <a:ext cx="5823631" cy="1292662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defTabSz="932472" fontAlgn="base">
              <a:spcBef>
                <a:spcPct val="0"/>
              </a:spcBef>
              <a:spcAft>
                <a:spcPct val="0"/>
              </a:spcAft>
            </a:pPr>
            <a:r>
              <a:rPr lang="en-US" sz="2800" b="1" dirty="0">
                <a:solidFill>
                  <a:schemeClr val="tx1"/>
                </a:solidFill>
                <a:latin typeface="Segoe UI Semibold" panose="020B0502040204020203" pitchFamily="34" charset="0"/>
                <a:ea typeface="Segoe UI Semibold" panose="020B0502040204020203" pitchFamily="34" charset="0"/>
                <a:cs typeface="Segoe UI Semibold" panose="020B0502040204020203" pitchFamily="34" charset="0"/>
              </a:rPr>
              <a:t>Talk to [PARTNER NAME] about connecting smarter with ExpressRoute.</a:t>
            </a:r>
          </a:p>
        </p:txBody>
      </p:sp>
      <p:pic>
        <p:nvPicPr>
          <p:cNvPr id="10" name="Picture 9" descr="Microsoft Azure logo">
            <a:extLst>
              <a:ext uri="{FF2B5EF4-FFF2-40B4-BE49-F238E27FC236}">
                <a16:creationId xmlns:a16="http://schemas.microsoft.com/office/drawing/2014/main" id="{9BEFB2FB-08DD-B81F-48C7-A1082EA42BB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468144" y="11440683"/>
            <a:ext cx="3833882" cy="546613"/>
          </a:xfrm>
          <a:prstGeom prst="rect">
            <a:avLst/>
          </a:prstGeom>
        </p:spPr>
      </p:pic>
      <p:pic>
        <p:nvPicPr>
          <p:cNvPr id="11" name="Graphic 10">
            <a:extLst>
              <a:ext uri="{FF2B5EF4-FFF2-40B4-BE49-F238E27FC236}">
                <a16:creationId xmlns:a16="http://schemas.microsoft.com/office/drawing/2014/main" id="{38863A22-DBBB-B5AA-420D-4F69C33AD6A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1763823" y="8736552"/>
            <a:ext cx="945732" cy="9457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747085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4284F48-670B-518D-6D37-79F6297915B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blue and green background&#10;&#10;AI-generated content may be incorrect.">
            <a:extLst>
              <a:ext uri="{FF2B5EF4-FFF2-40B4-BE49-F238E27FC236}">
                <a16:creationId xmlns:a16="http://schemas.microsoft.com/office/drawing/2014/main" id="{7DA39E2C-F07B-7131-F9FF-DE671EAB882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9522" y="-1"/>
            <a:ext cx="13719009" cy="13719009"/>
          </a:xfrm>
          <a:prstGeom prst="rect">
            <a:avLst/>
          </a:prstGeom>
        </p:spPr>
      </p:pic>
      <p:sp>
        <p:nvSpPr>
          <p:cNvPr id="5" name="Round Same Side Corner Rectangle 37">
            <a:extLst>
              <a:ext uri="{FF2B5EF4-FFF2-40B4-BE49-F238E27FC236}">
                <a16:creationId xmlns:a16="http://schemas.microsoft.com/office/drawing/2014/main" id="{9DE79347-0747-E590-FF43-E7C6C5C4648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 bwMode="auto">
          <a:xfrm rot="5400000">
            <a:off x="-1337316" y="2303540"/>
            <a:ext cx="11686032" cy="9108921"/>
          </a:xfrm>
          <a:prstGeom prst="round2SameRect">
            <a:avLst>
              <a:gd name="adj1" fmla="val 6024"/>
              <a:gd name="adj2" fmla="val 0"/>
            </a:avLst>
          </a:prstGeom>
          <a:solidFill>
            <a:schemeClr val="bg1">
              <a:alpha val="92000"/>
            </a:schemeClr>
          </a:solidFill>
          <a:ln w="38100">
            <a:noFill/>
            <a:headEnd type="none" w="med" len="med"/>
            <a:tailEnd type="none" w="med" len="med"/>
          </a:ln>
          <a:effectLst>
            <a:innerShdw blurRad="63500" dist="50800" dir="16800000">
              <a:schemeClr val="bg1"/>
            </a:innerShdw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US" sz="24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6" name="Title 40">
            <a:extLst>
              <a:ext uri="{FF2B5EF4-FFF2-40B4-BE49-F238E27FC236}">
                <a16:creationId xmlns:a16="http://schemas.microsoft.com/office/drawing/2014/main" id="{43AA4360-D324-1C5A-FB50-80379BC1ECA6}"/>
              </a:ext>
            </a:extLst>
          </p:cNvPr>
          <p:cNvSpPr txBox="1">
            <a:spLocks/>
          </p:cNvSpPr>
          <p:nvPr/>
        </p:nvSpPr>
        <p:spPr>
          <a:xfrm>
            <a:off x="707935" y="3501828"/>
            <a:ext cx="7461046" cy="1994392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lvl1pPr algn="l" defTabSz="13679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582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457200">
              <a:spcBef>
                <a:spcPts val="0"/>
              </a:spcBef>
              <a:defRPr/>
            </a:pPr>
            <a:r>
              <a:rPr lang="en-GB" sz="7200" b="1" dirty="0">
                <a:solidFill>
                  <a:schemeClr val="tx2"/>
                </a:solidFill>
                <a:latin typeface="Segoe UI Semibold" panose="020B0502040204020203" pitchFamily="34" charset="0"/>
                <a:ea typeface="Segoe UI Semibold" panose="020B0502040204020203" pitchFamily="34" charset="0"/>
                <a:cs typeface="Segoe UI Semibold" panose="020B0502040204020203" pitchFamily="34" charset="0"/>
              </a:rPr>
              <a:t>Cloud without compromise</a:t>
            </a:r>
            <a:endParaRPr lang="en-US" sz="7200" b="1" dirty="0">
              <a:solidFill>
                <a:schemeClr val="tx2"/>
              </a:solidFill>
              <a:latin typeface="Segoe UI Semibold" panose="020B0502040204020203" pitchFamily="34" charset="0"/>
              <a:ea typeface="Segoe UI Semibold" panose="020B0502040204020203" pitchFamily="34" charset="0"/>
              <a:cs typeface="Segoe UI Semibold" panose="020B0502040204020203" pitchFamily="34" charset="0"/>
            </a:endParaRPr>
          </a:p>
        </p:txBody>
      </p:sp>
      <p:pic>
        <p:nvPicPr>
          <p:cNvPr id="7" name="Picture 6" descr="Partner logo placeholder">
            <a:extLst>
              <a:ext uri="{FF2B5EF4-FFF2-40B4-BE49-F238E27FC236}">
                <a16:creationId xmlns:a16="http://schemas.microsoft.com/office/drawing/2014/main" id="{4A716DDC-B572-00D5-7F03-8253C33D498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7934" y="2002010"/>
            <a:ext cx="2743200" cy="91440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9835D47E-C9DE-2808-E8D7-9601EC0910DD}"/>
              </a:ext>
            </a:extLst>
          </p:cNvPr>
          <p:cNvSpPr txBox="1"/>
          <p:nvPr/>
        </p:nvSpPr>
        <p:spPr>
          <a:xfrm>
            <a:off x="707935" y="6074625"/>
            <a:ext cx="6844357" cy="1723549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defTabSz="932472" fontAlgn="base">
              <a:spcBef>
                <a:spcPct val="0"/>
              </a:spcBef>
              <a:spcAft>
                <a:spcPct val="0"/>
              </a:spcAft>
            </a:pPr>
            <a:r>
              <a:rPr lang="en-US" sz="2800" dirty="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At [PARTNER NAME], we’ll help you design and implement the right solution.</a:t>
            </a:r>
          </a:p>
          <a:p>
            <a:pPr defTabSz="932472" fontAlgn="base">
              <a:spcBef>
                <a:spcPct val="0"/>
              </a:spcBef>
              <a:spcAft>
                <a:spcPct val="0"/>
              </a:spcAft>
            </a:pPr>
            <a:endParaRPr lang="en-US" sz="2800" dirty="0">
              <a:solidFill>
                <a:schemeClr val="tx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  <a:p>
            <a:pPr defTabSz="932472" fontAlgn="base">
              <a:spcBef>
                <a:spcPct val="0"/>
              </a:spcBef>
              <a:spcAft>
                <a:spcPct val="0"/>
              </a:spcAft>
            </a:pPr>
            <a:endParaRPr lang="en-US" sz="2800" dirty="0">
              <a:solidFill>
                <a:schemeClr val="tx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10" name="Picture 9" descr="Microsoft Azure logo">
            <a:extLst>
              <a:ext uri="{FF2B5EF4-FFF2-40B4-BE49-F238E27FC236}">
                <a16:creationId xmlns:a16="http://schemas.microsoft.com/office/drawing/2014/main" id="{7052C26C-F60E-30DE-03C6-08ECB4F5707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07934" y="11440683"/>
            <a:ext cx="3833882" cy="546613"/>
          </a:xfrm>
          <a:prstGeom prst="rect">
            <a:avLst/>
          </a:prstGeom>
        </p:spPr>
      </p:pic>
      <p:pic>
        <p:nvPicPr>
          <p:cNvPr id="11" name="Graphic 10">
            <a:extLst>
              <a:ext uri="{FF2B5EF4-FFF2-40B4-BE49-F238E27FC236}">
                <a16:creationId xmlns:a16="http://schemas.microsoft.com/office/drawing/2014/main" id="{E503C65A-E06F-F01B-315D-49A38BA1B32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6052690" y="8736552"/>
            <a:ext cx="945732" cy="945732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327741BE-B572-64DB-A233-4B855C2CB8D6}"/>
              </a:ext>
            </a:extLst>
          </p:cNvPr>
          <p:cNvSpPr txBox="1"/>
          <p:nvPr/>
        </p:nvSpPr>
        <p:spPr>
          <a:xfrm>
            <a:off x="707935" y="8860873"/>
            <a:ext cx="4948585" cy="861774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defTabSz="932472" fontAlgn="base">
              <a:spcBef>
                <a:spcPct val="0"/>
              </a:spcBef>
              <a:spcAft>
                <a:spcPct val="0"/>
              </a:spcAft>
            </a:pPr>
            <a:r>
              <a:rPr lang="en-US" sz="280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Ready to take the next step?</a:t>
            </a:r>
          </a:p>
          <a:p>
            <a:pPr defTabSz="932472" fontAlgn="base">
              <a:spcBef>
                <a:spcPct val="0"/>
              </a:spcBef>
              <a:spcAft>
                <a:spcPct val="0"/>
              </a:spcAft>
            </a:pPr>
            <a:r>
              <a:rPr lang="en-US" sz="2800" b="1" dirty="0">
                <a:solidFill>
                  <a:schemeClr val="tx1"/>
                </a:solidFill>
                <a:latin typeface="Segoe UI Semibold" panose="020B0502040204020203" pitchFamily="34" charset="0"/>
                <a:ea typeface="Segoe UI Semibold" panose="020B0502040204020203" pitchFamily="34" charset="0"/>
                <a:cs typeface="Segoe UI Semibold" panose="020B0502040204020203" pitchFamily="34" charset="0"/>
              </a:rPr>
              <a:t>Book a consultation </a:t>
            </a:r>
          </a:p>
        </p:txBody>
      </p:sp>
    </p:spTree>
    <p:extLst>
      <p:ext uri="{BB962C8B-B14F-4D97-AF65-F5344CB8AC3E}">
        <p14:creationId xmlns:p14="http://schemas.microsoft.com/office/powerpoint/2010/main" val="3847845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22</TotalTime>
  <Words>145</Words>
  <Application>Microsoft Macintosh PowerPoint</Application>
  <PresentationFormat>Custom</PresentationFormat>
  <Paragraphs>18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9" baseType="lpstr">
      <vt:lpstr>Aptos</vt:lpstr>
      <vt:lpstr>Aptos Display</vt:lpstr>
      <vt:lpstr>Arial</vt:lpstr>
      <vt:lpstr>Segoe UI</vt:lpstr>
      <vt:lpstr>Segoe UI Semibold</vt:lpstr>
      <vt:lpstr>Office Theme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Meikle, Jack</dc:creator>
  <cp:lastModifiedBy>Meikle, Jack</cp:lastModifiedBy>
  <cp:revision>16</cp:revision>
  <dcterms:created xsi:type="dcterms:W3CDTF">2025-10-02T08:17:40Z</dcterms:created>
  <dcterms:modified xsi:type="dcterms:W3CDTF">2025-10-02T08:39:56Z</dcterms:modified>
</cp:coreProperties>
</file>